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309" r:id="rId4"/>
    <p:sldId id="310" r:id="rId5"/>
    <p:sldId id="306" r:id="rId6"/>
    <p:sldId id="298" r:id="rId7"/>
    <p:sldId id="307" r:id="rId8"/>
    <p:sldId id="308" r:id="rId9"/>
    <p:sldId id="295" r:id="rId10"/>
  </p:sldIdLst>
  <p:sldSz cx="9144000" cy="5143500" type="screen16x9"/>
  <p:notesSz cx="6858000" cy="9144000"/>
  <p:embeddedFontLst>
    <p:embeddedFont>
      <p:font typeface="Aldhabi" panose="01000000000000000000" pitchFamily="2" charset="-78"/>
      <p:regular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Raleway" pitchFamily="2" charset="0"/>
      <p:regular r:id="rId17"/>
      <p:bold r:id="rId18"/>
      <p:italic r:id="rId19"/>
      <p:boldItalic r:id="rId20"/>
    </p:embeddedFont>
    <p:embeddedFont>
      <p:font typeface="Segoe UI Semibold" panose="020B0702040204020203" pitchFamily="34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15"/>
    <a:srgbClr val="F20253"/>
    <a:srgbClr val="7EC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2EABC-C575-4A4C-9A90-5D0673D38786}" v="5" dt="2021-10-21T09:47:09.280"/>
  </p1510:revLst>
</p1510:revInfo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u Oarcea" userId="8077f080-f89e-46c8-aaef-950a5ecc6970" providerId="ADAL" clId="{380A15D3-9F7A-4126-AD7A-3B7AD8CB1FB2}"/>
    <pc:docChg chg="undo custSel addSld delSld modSld sldOrd">
      <pc:chgData name="Alexandru Oarcea" userId="8077f080-f89e-46c8-aaef-950a5ecc6970" providerId="ADAL" clId="{380A15D3-9F7A-4126-AD7A-3B7AD8CB1FB2}" dt="2021-10-21T12:25:30.684" v="19" actId="20577"/>
      <pc:docMkLst>
        <pc:docMk/>
      </pc:docMkLst>
      <pc:sldChg chg="modSp mod">
        <pc:chgData name="Alexandru Oarcea" userId="8077f080-f89e-46c8-aaef-950a5ecc6970" providerId="ADAL" clId="{380A15D3-9F7A-4126-AD7A-3B7AD8CB1FB2}" dt="2021-10-21T12:25:30.684" v="19" actId="20577"/>
        <pc:sldMkLst>
          <pc:docMk/>
          <pc:sldMk cId="2608016356" sldId="309"/>
        </pc:sldMkLst>
        <pc:spChg chg="mod">
          <ac:chgData name="Alexandru Oarcea" userId="8077f080-f89e-46c8-aaef-950a5ecc6970" providerId="ADAL" clId="{380A15D3-9F7A-4126-AD7A-3B7AD8CB1FB2}" dt="2021-10-21T12:25:30.684" v="19" actId="20577"/>
          <ac:spMkLst>
            <pc:docMk/>
            <pc:sldMk cId="2608016356" sldId="309"/>
            <ac:spMk id="7" creationId="{E9341B18-DB17-40EA-962D-B9A38ED59B96}"/>
          </ac:spMkLst>
        </pc:spChg>
      </pc:sldChg>
      <pc:sldChg chg="modSp new del mod ord">
        <pc:chgData name="Alexandru Oarcea" userId="8077f080-f89e-46c8-aaef-950a5ecc6970" providerId="ADAL" clId="{380A15D3-9F7A-4126-AD7A-3B7AD8CB1FB2}" dt="2021-10-21T12:12:53.228" v="15" actId="2696"/>
        <pc:sldMkLst>
          <pc:docMk/>
          <pc:sldMk cId="2099978212" sldId="311"/>
        </pc:sldMkLst>
        <pc:spChg chg="mod">
          <ac:chgData name="Alexandru Oarcea" userId="8077f080-f89e-46c8-aaef-950a5ecc6970" providerId="ADAL" clId="{380A15D3-9F7A-4126-AD7A-3B7AD8CB1FB2}" dt="2021-10-21T12:12:49.860" v="14" actId="20577"/>
          <ac:spMkLst>
            <pc:docMk/>
            <pc:sldMk cId="2099978212" sldId="311"/>
            <ac:spMk id="2" creationId="{2F872262-9A7B-45B8-BC8E-9ED4AD536BDC}"/>
          </ac:spMkLst>
        </pc:spChg>
      </pc:sldChg>
    </pc:docChg>
  </pc:docChgLst>
  <pc:docChgLst>
    <pc:chgData name="Victor Cobilean" userId="d56ed83f-d199-4d28-976a-5784a1d66fca" providerId="ADAL" clId="{55B2EABC-C575-4A4C-9A90-5D0673D38786}"/>
    <pc:docChg chg="undo custSel addSld delSld modSld">
      <pc:chgData name="Victor Cobilean" userId="d56ed83f-d199-4d28-976a-5784a1d66fca" providerId="ADAL" clId="{55B2EABC-C575-4A4C-9A90-5D0673D38786}" dt="2021-10-21T10:07:37.623" v="371" actId="113"/>
      <pc:docMkLst>
        <pc:docMk/>
      </pc:docMkLst>
      <pc:sldChg chg="addSp delSp modSp mod">
        <pc:chgData name="Victor Cobilean" userId="d56ed83f-d199-4d28-976a-5784a1d66fca" providerId="ADAL" clId="{55B2EABC-C575-4A4C-9A90-5D0673D38786}" dt="2021-10-21T09:40:07.249" v="264" actId="20577"/>
        <pc:sldMkLst>
          <pc:docMk/>
          <pc:sldMk cId="0" sldId="256"/>
        </pc:sldMkLst>
        <pc:spChg chg="del mod">
          <ac:chgData name="Victor Cobilean" userId="d56ed83f-d199-4d28-976a-5784a1d66fca" providerId="ADAL" clId="{55B2EABC-C575-4A4C-9A90-5D0673D38786}" dt="2021-10-21T09:31:54.163" v="159" actId="478"/>
          <ac:spMkLst>
            <pc:docMk/>
            <pc:sldMk cId="0" sldId="256"/>
            <ac:spMk id="5" creationId="{253D2E88-ECC5-4DBE-B649-5138147D8C06}"/>
          </ac:spMkLst>
        </pc:spChg>
        <pc:spChg chg="mod">
          <ac:chgData name="Victor Cobilean" userId="d56ed83f-d199-4d28-976a-5784a1d66fca" providerId="ADAL" clId="{55B2EABC-C575-4A4C-9A90-5D0673D38786}" dt="2021-10-21T09:40:07.249" v="264" actId="20577"/>
          <ac:spMkLst>
            <pc:docMk/>
            <pc:sldMk cId="0" sldId="256"/>
            <ac:spMk id="88" creationId="{00000000-0000-0000-0000-000000000000}"/>
          </ac:spMkLst>
        </pc:spChg>
        <pc:picChg chg="add del mod">
          <ac:chgData name="Victor Cobilean" userId="d56ed83f-d199-4d28-976a-5784a1d66fca" providerId="ADAL" clId="{55B2EABC-C575-4A4C-9A90-5D0673D38786}" dt="2021-10-21T09:30:59.202" v="105" actId="478"/>
          <ac:picMkLst>
            <pc:docMk/>
            <pc:sldMk cId="0" sldId="256"/>
            <ac:picMk id="4" creationId="{486B8D40-5365-4DA2-9F79-1E215B3105A0}"/>
          </ac:picMkLst>
        </pc:picChg>
        <pc:picChg chg="add del mod">
          <ac:chgData name="Victor Cobilean" userId="d56ed83f-d199-4d28-976a-5784a1d66fca" providerId="ADAL" clId="{55B2EABC-C575-4A4C-9A90-5D0673D38786}" dt="2021-10-21T09:39:12.613" v="201" actId="21"/>
          <ac:picMkLst>
            <pc:docMk/>
            <pc:sldMk cId="0" sldId="256"/>
            <ac:picMk id="7" creationId="{9D4420F3-C015-4C89-9CB3-6C74BB16E84C}"/>
          </ac:picMkLst>
        </pc:picChg>
      </pc:sldChg>
      <pc:sldChg chg="addSp delSp modSp mod">
        <pc:chgData name="Victor Cobilean" userId="d56ed83f-d199-4d28-976a-5784a1d66fca" providerId="ADAL" clId="{55B2EABC-C575-4A4C-9A90-5D0673D38786}" dt="2021-10-21T09:22:05.422" v="98" actId="1076"/>
        <pc:sldMkLst>
          <pc:docMk/>
          <pc:sldMk cId="0" sldId="257"/>
        </pc:sldMkLst>
        <pc:spChg chg="add mod">
          <ac:chgData name="Victor Cobilean" userId="d56ed83f-d199-4d28-976a-5784a1d66fca" providerId="ADAL" clId="{55B2EABC-C575-4A4C-9A90-5D0673D38786}" dt="2021-10-21T09:21:04.985" v="84" actId="20577"/>
          <ac:spMkLst>
            <pc:docMk/>
            <pc:sldMk cId="0" sldId="257"/>
            <ac:spMk id="7" creationId="{487F00A4-A9C4-4CB3-AF76-C77D4E8E0E57}"/>
          </ac:spMkLst>
        </pc:spChg>
        <pc:spChg chg="add mod">
          <ac:chgData name="Victor Cobilean" userId="d56ed83f-d199-4d28-976a-5784a1d66fca" providerId="ADAL" clId="{55B2EABC-C575-4A4C-9A90-5D0673D38786}" dt="2021-10-21T09:22:04.242" v="97" actId="1076"/>
          <ac:spMkLst>
            <pc:docMk/>
            <pc:sldMk cId="0" sldId="257"/>
            <ac:spMk id="8" creationId="{B071E2DA-D6F7-45A0-8F04-E55E50C8749A}"/>
          </ac:spMkLst>
        </pc:spChg>
        <pc:picChg chg="add mod">
          <ac:chgData name="Victor Cobilean" userId="d56ed83f-d199-4d28-976a-5784a1d66fca" providerId="ADAL" clId="{55B2EABC-C575-4A4C-9A90-5D0673D38786}" dt="2021-10-21T09:22:05.422" v="98" actId="1076"/>
          <ac:picMkLst>
            <pc:docMk/>
            <pc:sldMk cId="0" sldId="257"/>
            <ac:picMk id="3" creationId="{A83603D7-9881-4B6D-91F7-4E4BE51181C8}"/>
          </ac:picMkLst>
        </pc:picChg>
        <pc:picChg chg="del">
          <ac:chgData name="Victor Cobilean" userId="d56ed83f-d199-4d28-976a-5784a1d66fca" providerId="ADAL" clId="{55B2EABC-C575-4A4C-9A90-5D0673D38786}" dt="2021-10-21T09:16:29.302" v="0" actId="478"/>
          <ac:picMkLst>
            <pc:docMk/>
            <pc:sldMk cId="0" sldId="257"/>
            <ac:picMk id="6" creationId="{235C62A9-3979-4F57-82E7-FE8143762DD4}"/>
          </ac:picMkLst>
        </pc:picChg>
      </pc:sldChg>
      <pc:sldChg chg="addSp delSp modSp mod">
        <pc:chgData name="Victor Cobilean" userId="d56ed83f-d199-4d28-976a-5784a1d66fca" providerId="ADAL" clId="{55B2EABC-C575-4A4C-9A90-5D0673D38786}" dt="2021-10-21T09:39:25.776" v="205" actId="1076"/>
        <pc:sldMkLst>
          <pc:docMk/>
          <pc:sldMk cId="1546700896" sldId="295"/>
        </pc:sldMkLst>
        <pc:spChg chg="mod">
          <ac:chgData name="Victor Cobilean" userId="d56ed83f-d199-4d28-976a-5784a1d66fca" providerId="ADAL" clId="{55B2EABC-C575-4A4C-9A90-5D0673D38786}" dt="2021-10-21T09:39:25.776" v="205" actId="1076"/>
          <ac:spMkLst>
            <pc:docMk/>
            <pc:sldMk cId="1546700896" sldId="295"/>
            <ac:spMk id="6" creationId="{AD6365FE-D983-4691-8C9E-41AFED739D06}"/>
          </ac:spMkLst>
        </pc:spChg>
        <pc:picChg chg="add del">
          <ac:chgData name="Victor Cobilean" userId="d56ed83f-d199-4d28-976a-5784a1d66fca" providerId="ADAL" clId="{55B2EABC-C575-4A4C-9A90-5D0673D38786}" dt="2021-10-21T09:33:22.955" v="187" actId="478"/>
          <ac:picMkLst>
            <pc:docMk/>
            <pc:sldMk cId="1546700896" sldId="295"/>
            <ac:picMk id="8" creationId="{5BFA2A6F-D42A-4CBB-9345-EF7BA8F24D78}"/>
          </ac:picMkLst>
        </pc:picChg>
        <pc:picChg chg="add del">
          <ac:chgData name="Victor Cobilean" userId="d56ed83f-d199-4d28-976a-5784a1d66fca" providerId="ADAL" clId="{55B2EABC-C575-4A4C-9A90-5D0673D38786}" dt="2021-10-21T09:33:21.097" v="183" actId="478"/>
          <ac:picMkLst>
            <pc:docMk/>
            <pc:sldMk cId="1546700896" sldId="295"/>
            <ac:picMk id="10" creationId="{6487571A-12BF-48C4-9452-0C075BB8644D}"/>
          </ac:picMkLst>
        </pc:picChg>
        <pc:picChg chg="add del">
          <ac:chgData name="Victor Cobilean" userId="d56ed83f-d199-4d28-976a-5784a1d66fca" providerId="ADAL" clId="{55B2EABC-C575-4A4C-9A90-5D0673D38786}" dt="2021-10-21T09:33:22.501" v="186" actId="478"/>
          <ac:picMkLst>
            <pc:docMk/>
            <pc:sldMk cId="1546700896" sldId="295"/>
            <ac:picMk id="12" creationId="{BBCCEEDD-E84B-433D-A445-F29F94E9824B}"/>
          </ac:picMkLst>
        </pc:picChg>
        <pc:picChg chg="add mod">
          <ac:chgData name="Victor Cobilean" userId="d56ed83f-d199-4d28-976a-5784a1d66fca" providerId="ADAL" clId="{55B2EABC-C575-4A4C-9A90-5D0673D38786}" dt="2021-10-21T09:39:16.567" v="203" actId="1076"/>
          <ac:picMkLst>
            <pc:docMk/>
            <pc:sldMk cId="1546700896" sldId="295"/>
            <ac:picMk id="13" creationId="{2E30A7A2-A4C5-48CD-A8A1-17C3B5353814}"/>
          </ac:picMkLst>
        </pc:picChg>
        <pc:picChg chg="add del">
          <ac:chgData name="Victor Cobilean" userId="d56ed83f-d199-4d28-976a-5784a1d66fca" providerId="ADAL" clId="{55B2EABC-C575-4A4C-9A90-5D0673D38786}" dt="2021-10-21T09:33:21.436" v="184" actId="478"/>
          <ac:picMkLst>
            <pc:docMk/>
            <pc:sldMk cId="1546700896" sldId="295"/>
            <ac:picMk id="14" creationId="{5C031787-D490-4C8F-A9B2-99D414979623}"/>
          </ac:picMkLst>
        </pc:picChg>
        <pc:picChg chg="add del">
          <ac:chgData name="Victor Cobilean" userId="d56ed83f-d199-4d28-976a-5784a1d66fca" providerId="ADAL" clId="{55B2EABC-C575-4A4C-9A90-5D0673D38786}" dt="2021-10-21T09:33:23.356" v="188" actId="478"/>
          <ac:picMkLst>
            <pc:docMk/>
            <pc:sldMk cId="1546700896" sldId="295"/>
            <ac:picMk id="16" creationId="{40D808D1-5785-422E-8A28-85284F1D8606}"/>
          </ac:picMkLst>
        </pc:picChg>
        <pc:picChg chg="add del">
          <ac:chgData name="Victor Cobilean" userId="d56ed83f-d199-4d28-976a-5784a1d66fca" providerId="ADAL" clId="{55B2EABC-C575-4A4C-9A90-5D0673D38786}" dt="2021-10-21T09:33:21.852" v="185" actId="478"/>
          <ac:picMkLst>
            <pc:docMk/>
            <pc:sldMk cId="1546700896" sldId="295"/>
            <ac:picMk id="18" creationId="{83D4894D-3433-4933-8CE8-4FC461B5FB24}"/>
          </ac:picMkLst>
        </pc:picChg>
        <pc:picChg chg="add del">
          <ac:chgData name="Victor Cobilean" userId="d56ed83f-d199-4d28-976a-5784a1d66fca" providerId="ADAL" clId="{55B2EABC-C575-4A4C-9A90-5D0673D38786}" dt="2021-10-21T09:33:20.679" v="182" actId="478"/>
          <ac:picMkLst>
            <pc:docMk/>
            <pc:sldMk cId="1546700896" sldId="295"/>
            <ac:picMk id="20" creationId="{3BA71425-93ED-4C14-8C67-C7EE82E420C8}"/>
          </ac:picMkLst>
        </pc:picChg>
        <pc:picChg chg="add del">
          <ac:chgData name="Victor Cobilean" userId="d56ed83f-d199-4d28-976a-5784a1d66fca" providerId="ADAL" clId="{55B2EABC-C575-4A4C-9A90-5D0673D38786}" dt="2021-10-21T09:33:20.195" v="181" actId="478"/>
          <ac:picMkLst>
            <pc:docMk/>
            <pc:sldMk cId="1546700896" sldId="295"/>
            <ac:picMk id="22" creationId="{3E4B06BD-1741-43DF-920D-8073EC972D9D}"/>
          </ac:picMkLst>
        </pc:picChg>
        <pc:picChg chg="add del mod">
          <ac:chgData name="Victor Cobilean" userId="d56ed83f-d199-4d28-976a-5784a1d66fca" providerId="ADAL" clId="{55B2EABC-C575-4A4C-9A90-5D0673D38786}" dt="2021-10-21T09:39:08.377" v="199" actId="1076"/>
          <ac:picMkLst>
            <pc:docMk/>
            <pc:sldMk cId="1546700896" sldId="295"/>
            <ac:picMk id="23" creationId="{A47A2F05-2164-41E3-A8EE-23BEC7A97BD8}"/>
          </ac:picMkLst>
        </pc:picChg>
      </pc:sldChg>
      <pc:sldChg chg="del">
        <pc:chgData name="Victor Cobilean" userId="d56ed83f-d199-4d28-976a-5784a1d66fca" providerId="ADAL" clId="{55B2EABC-C575-4A4C-9A90-5D0673D38786}" dt="2021-10-21T09:18:22.177" v="54" actId="47"/>
        <pc:sldMkLst>
          <pc:docMk/>
          <pc:sldMk cId="3861231751" sldId="296"/>
        </pc:sldMkLst>
      </pc:sldChg>
      <pc:sldChg chg="del">
        <pc:chgData name="Victor Cobilean" userId="d56ed83f-d199-4d28-976a-5784a1d66fca" providerId="ADAL" clId="{55B2EABC-C575-4A4C-9A90-5D0673D38786}" dt="2021-10-21T09:18:20.388" v="53" actId="47"/>
        <pc:sldMkLst>
          <pc:docMk/>
          <pc:sldMk cId="129346287" sldId="297"/>
        </pc:sldMkLst>
      </pc:sldChg>
      <pc:sldChg chg="modSp mod">
        <pc:chgData name="Victor Cobilean" userId="d56ed83f-d199-4d28-976a-5784a1d66fca" providerId="ADAL" clId="{55B2EABC-C575-4A4C-9A90-5D0673D38786}" dt="2021-10-21T09:17:44.640" v="22" actId="1076"/>
        <pc:sldMkLst>
          <pc:docMk/>
          <pc:sldMk cId="3431517798" sldId="298"/>
        </pc:sldMkLst>
        <pc:spChg chg="mod">
          <ac:chgData name="Victor Cobilean" userId="d56ed83f-d199-4d28-976a-5784a1d66fca" providerId="ADAL" clId="{55B2EABC-C575-4A4C-9A90-5D0673D38786}" dt="2021-10-21T09:17:44.640" v="22" actId="1076"/>
          <ac:spMkLst>
            <pc:docMk/>
            <pc:sldMk cId="3431517798" sldId="298"/>
            <ac:spMk id="5" creationId="{46497732-AD32-4EDF-BC7F-79EA241697D4}"/>
          </ac:spMkLst>
        </pc:spChg>
        <pc:spChg chg="mod">
          <ac:chgData name="Victor Cobilean" userId="d56ed83f-d199-4d28-976a-5784a1d66fca" providerId="ADAL" clId="{55B2EABC-C575-4A4C-9A90-5D0673D38786}" dt="2021-10-21T09:17:21.871" v="20" actId="1076"/>
          <ac:spMkLst>
            <pc:docMk/>
            <pc:sldMk cId="3431517798" sldId="298"/>
            <ac:spMk id="7" creationId="{CCE1075A-5BD2-4EB3-A51F-C63AC074825A}"/>
          </ac:spMkLst>
        </pc:spChg>
        <pc:spChg chg="mod">
          <ac:chgData name="Victor Cobilean" userId="d56ed83f-d199-4d28-976a-5784a1d66fca" providerId="ADAL" clId="{55B2EABC-C575-4A4C-9A90-5D0673D38786}" dt="2021-10-21T09:17:40.784" v="21" actId="1076"/>
          <ac:spMkLst>
            <pc:docMk/>
            <pc:sldMk cId="3431517798" sldId="298"/>
            <ac:spMk id="14" creationId="{0B125143-BBA5-4225-87E5-7AF47B1DBB36}"/>
          </ac:spMkLst>
        </pc:spChg>
        <pc:spChg chg="mod">
          <ac:chgData name="Victor Cobilean" userId="d56ed83f-d199-4d28-976a-5784a1d66fca" providerId="ADAL" clId="{55B2EABC-C575-4A4C-9A90-5D0673D38786}" dt="2021-10-21T09:17:40.784" v="21" actId="1076"/>
          <ac:spMkLst>
            <pc:docMk/>
            <pc:sldMk cId="3431517798" sldId="298"/>
            <ac:spMk id="15" creationId="{7928FBC6-42DF-4F9D-B1AE-E0D33BEB52B8}"/>
          </ac:spMkLst>
        </pc:spChg>
        <pc:spChg chg="mod">
          <ac:chgData name="Victor Cobilean" userId="d56ed83f-d199-4d28-976a-5784a1d66fca" providerId="ADAL" clId="{55B2EABC-C575-4A4C-9A90-5D0673D38786}" dt="2021-10-21T09:17:40.784" v="21" actId="1076"/>
          <ac:spMkLst>
            <pc:docMk/>
            <pc:sldMk cId="3431517798" sldId="298"/>
            <ac:spMk id="20" creationId="{50B732CC-39EB-4AE0-829F-F87F69CCA0B8}"/>
          </ac:spMkLst>
        </pc:spChg>
        <pc:spChg chg="mod">
          <ac:chgData name="Victor Cobilean" userId="d56ed83f-d199-4d28-976a-5784a1d66fca" providerId="ADAL" clId="{55B2EABC-C575-4A4C-9A90-5D0673D38786}" dt="2021-10-21T09:17:40.784" v="21" actId="1076"/>
          <ac:spMkLst>
            <pc:docMk/>
            <pc:sldMk cId="3431517798" sldId="298"/>
            <ac:spMk id="24" creationId="{AD82AD8B-BAD0-48FE-A8AE-08DCC494D59D}"/>
          </ac:spMkLst>
        </pc:spChg>
        <pc:grpChg chg="mod">
          <ac:chgData name="Victor Cobilean" userId="d56ed83f-d199-4d28-976a-5784a1d66fca" providerId="ADAL" clId="{55B2EABC-C575-4A4C-9A90-5D0673D38786}" dt="2021-10-21T09:17:40.784" v="21" actId="1076"/>
          <ac:grpSpMkLst>
            <pc:docMk/>
            <pc:sldMk cId="3431517798" sldId="298"/>
            <ac:grpSpMk id="17" creationId="{B7B1BE0B-5EBD-4BBD-8540-16FCED0F6DDA}"/>
          </ac:grpSpMkLst>
        </pc:grpChg>
        <pc:grpChg chg="mod">
          <ac:chgData name="Victor Cobilean" userId="d56ed83f-d199-4d28-976a-5784a1d66fca" providerId="ADAL" clId="{55B2EABC-C575-4A4C-9A90-5D0673D38786}" dt="2021-10-21T09:17:40.784" v="21" actId="1076"/>
          <ac:grpSpMkLst>
            <pc:docMk/>
            <pc:sldMk cId="3431517798" sldId="298"/>
            <ac:grpSpMk id="21" creationId="{BF0823A7-0DBC-4D3E-9E4B-F27C89CCB461}"/>
          </ac:grpSpMkLst>
        </pc:grpChg>
        <pc:graphicFrameChg chg="mod">
          <ac:chgData name="Victor Cobilean" userId="d56ed83f-d199-4d28-976a-5784a1d66fca" providerId="ADAL" clId="{55B2EABC-C575-4A4C-9A90-5D0673D38786}" dt="2021-10-21T09:17:40.784" v="21" actId="1076"/>
          <ac:graphicFrameMkLst>
            <pc:docMk/>
            <pc:sldMk cId="3431517798" sldId="298"/>
            <ac:graphicFrameMk id="16" creationId="{0BE0885F-9FCA-4DD9-A02A-EB3A0D039052}"/>
          </ac:graphicFrameMkLst>
        </pc:graphicFrameChg>
      </pc:sldChg>
      <pc:sldChg chg="modSp mod">
        <pc:chgData name="Victor Cobilean" userId="d56ed83f-d199-4d28-976a-5784a1d66fca" providerId="ADAL" clId="{55B2EABC-C575-4A4C-9A90-5D0673D38786}" dt="2021-10-21T09:17:08.867" v="6" actId="1076"/>
        <pc:sldMkLst>
          <pc:docMk/>
          <pc:sldMk cId="1931575989" sldId="306"/>
        </pc:sldMkLst>
        <pc:spChg chg="mod">
          <ac:chgData name="Victor Cobilean" userId="d56ed83f-d199-4d28-976a-5784a1d66fca" providerId="ADAL" clId="{55B2EABC-C575-4A4C-9A90-5D0673D38786}" dt="2021-10-21T09:17:08.867" v="6" actId="1076"/>
          <ac:spMkLst>
            <pc:docMk/>
            <pc:sldMk cId="1931575989" sldId="306"/>
            <ac:spMk id="257" creationId="{00000000-0000-0000-0000-000000000000}"/>
          </ac:spMkLst>
        </pc:spChg>
        <pc:spChg chg="mod">
          <ac:chgData name="Victor Cobilean" userId="d56ed83f-d199-4d28-976a-5784a1d66fca" providerId="ADAL" clId="{55B2EABC-C575-4A4C-9A90-5D0673D38786}" dt="2021-10-21T09:16:59.672" v="3" actId="1076"/>
          <ac:spMkLst>
            <pc:docMk/>
            <pc:sldMk cId="1931575989" sldId="306"/>
            <ac:spMk id="258" creationId="{00000000-0000-0000-0000-000000000000}"/>
          </ac:spMkLst>
        </pc:spChg>
        <pc:spChg chg="mod">
          <ac:chgData name="Victor Cobilean" userId="d56ed83f-d199-4d28-976a-5784a1d66fca" providerId="ADAL" clId="{55B2EABC-C575-4A4C-9A90-5D0673D38786}" dt="2021-10-21T09:16:59.672" v="3" actId="1076"/>
          <ac:spMkLst>
            <pc:docMk/>
            <pc:sldMk cId="1931575989" sldId="306"/>
            <ac:spMk id="259" creationId="{00000000-0000-0000-0000-000000000000}"/>
          </ac:spMkLst>
        </pc:spChg>
        <pc:spChg chg="mod">
          <ac:chgData name="Victor Cobilean" userId="d56ed83f-d199-4d28-976a-5784a1d66fca" providerId="ADAL" clId="{55B2EABC-C575-4A4C-9A90-5D0673D38786}" dt="2021-10-21T09:16:59.672" v="3" actId="1076"/>
          <ac:spMkLst>
            <pc:docMk/>
            <pc:sldMk cId="1931575989" sldId="306"/>
            <ac:spMk id="260" creationId="{00000000-0000-0000-0000-000000000000}"/>
          </ac:spMkLst>
        </pc:spChg>
        <pc:spChg chg="mod">
          <ac:chgData name="Victor Cobilean" userId="d56ed83f-d199-4d28-976a-5784a1d66fca" providerId="ADAL" clId="{55B2EABC-C575-4A4C-9A90-5D0673D38786}" dt="2021-10-21T09:16:59.672" v="3" actId="1076"/>
          <ac:spMkLst>
            <pc:docMk/>
            <pc:sldMk cId="1931575989" sldId="306"/>
            <ac:spMk id="264" creationId="{00000000-0000-0000-0000-000000000000}"/>
          </ac:spMkLst>
        </pc:spChg>
        <pc:spChg chg="mod">
          <ac:chgData name="Victor Cobilean" userId="d56ed83f-d199-4d28-976a-5784a1d66fca" providerId="ADAL" clId="{55B2EABC-C575-4A4C-9A90-5D0673D38786}" dt="2021-10-21T09:16:59.672" v="3" actId="1076"/>
          <ac:spMkLst>
            <pc:docMk/>
            <pc:sldMk cId="1931575989" sldId="306"/>
            <ac:spMk id="265" creationId="{00000000-0000-0000-0000-000000000000}"/>
          </ac:spMkLst>
        </pc:spChg>
        <pc:spChg chg="mod">
          <ac:chgData name="Victor Cobilean" userId="d56ed83f-d199-4d28-976a-5784a1d66fca" providerId="ADAL" clId="{55B2EABC-C575-4A4C-9A90-5D0673D38786}" dt="2021-10-21T09:16:59.672" v="3" actId="1076"/>
          <ac:spMkLst>
            <pc:docMk/>
            <pc:sldMk cId="1931575989" sldId="306"/>
            <ac:spMk id="266" creationId="{00000000-0000-0000-0000-000000000000}"/>
          </ac:spMkLst>
        </pc:spChg>
        <pc:spChg chg="mod">
          <ac:chgData name="Victor Cobilean" userId="d56ed83f-d199-4d28-976a-5784a1d66fca" providerId="ADAL" clId="{55B2EABC-C575-4A4C-9A90-5D0673D38786}" dt="2021-10-21T09:16:59.672" v="3" actId="1076"/>
          <ac:spMkLst>
            <pc:docMk/>
            <pc:sldMk cId="1931575989" sldId="306"/>
            <ac:spMk id="270" creationId="{00000000-0000-0000-0000-000000000000}"/>
          </ac:spMkLst>
        </pc:spChg>
        <pc:spChg chg="mod">
          <ac:chgData name="Victor Cobilean" userId="d56ed83f-d199-4d28-976a-5784a1d66fca" providerId="ADAL" clId="{55B2EABC-C575-4A4C-9A90-5D0673D38786}" dt="2021-10-21T09:17:05.073" v="5" actId="1076"/>
          <ac:spMkLst>
            <pc:docMk/>
            <pc:sldMk cId="1931575989" sldId="306"/>
            <ac:spMk id="291" creationId="{00000000-0000-0000-0000-000000000000}"/>
          </ac:spMkLst>
        </pc:spChg>
        <pc:grpChg chg="mod">
          <ac:chgData name="Victor Cobilean" userId="d56ed83f-d199-4d28-976a-5784a1d66fca" providerId="ADAL" clId="{55B2EABC-C575-4A4C-9A90-5D0673D38786}" dt="2021-10-21T09:16:59.672" v="3" actId="1076"/>
          <ac:grpSpMkLst>
            <pc:docMk/>
            <pc:sldMk cId="1931575989" sldId="306"/>
            <ac:grpSpMk id="271" creationId="{00000000-0000-0000-0000-000000000000}"/>
          </ac:grpSpMkLst>
        </pc:grpChg>
        <pc:grpChg chg="mod">
          <ac:chgData name="Victor Cobilean" userId="d56ed83f-d199-4d28-976a-5784a1d66fca" providerId="ADAL" clId="{55B2EABC-C575-4A4C-9A90-5D0673D38786}" dt="2021-10-21T09:16:59.672" v="3" actId="1076"/>
          <ac:grpSpMkLst>
            <pc:docMk/>
            <pc:sldMk cId="1931575989" sldId="306"/>
            <ac:grpSpMk id="283" creationId="{00000000-0000-0000-0000-000000000000}"/>
          </ac:grpSpMkLst>
        </pc:grpChg>
      </pc:sldChg>
      <pc:sldChg chg="modSp mod">
        <pc:chgData name="Victor Cobilean" userId="d56ed83f-d199-4d28-976a-5784a1d66fca" providerId="ADAL" clId="{55B2EABC-C575-4A4C-9A90-5D0673D38786}" dt="2021-10-21T09:18:05.096" v="38" actId="1076"/>
        <pc:sldMkLst>
          <pc:docMk/>
          <pc:sldMk cId="1500713477" sldId="307"/>
        </pc:sldMkLst>
        <pc:spChg chg="mod">
          <ac:chgData name="Victor Cobilean" userId="d56ed83f-d199-4d28-976a-5784a1d66fca" providerId="ADAL" clId="{55B2EABC-C575-4A4C-9A90-5D0673D38786}" dt="2021-10-21T09:18:05.096" v="38" actId="1076"/>
          <ac:spMkLst>
            <pc:docMk/>
            <pc:sldMk cId="1500713477" sldId="307"/>
            <ac:spMk id="7" creationId="{CCE1075A-5BD2-4EB3-A51F-C63AC074825A}"/>
          </ac:spMkLst>
        </pc:spChg>
      </pc:sldChg>
      <pc:sldChg chg="modSp mod">
        <pc:chgData name="Victor Cobilean" userId="d56ed83f-d199-4d28-976a-5784a1d66fca" providerId="ADAL" clId="{55B2EABC-C575-4A4C-9A90-5D0673D38786}" dt="2021-10-21T09:18:10.466" v="52" actId="1076"/>
        <pc:sldMkLst>
          <pc:docMk/>
          <pc:sldMk cId="1489006487" sldId="308"/>
        </pc:sldMkLst>
        <pc:spChg chg="mod">
          <ac:chgData name="Victor Cobilean" userId="d56ed83f-d199-4d28-976a-5784a1d66fca" providerId="ADAL" clId="{55B2EABC-C575-4A4C-9A90-5D0673D38786}" dt="2021-10-21T09:18:10.466" v="52" actId="1076"/>
          <ac:spMkLst>
            <pc:docMk/>
            <pc:sldMk cId="1489006487" sldId="308"/>
            <ac:spMk id="7" creationId="{CCE1075A-5BD2-4EB3-A51F-C63AC074825A}"/>
          </ac:spMkLst>
        </pc:spChg>
      </pc:sldChg>
      <pc:sldChg chg="del">
        <pc:chgData name="Victor Cobilean" userId="d56ed83f-d199-4d28-976a-5784a1d66fca" providerId="ADAL" clId="{55B2EABC-C575-4A4C-9A90-5D0673D38786}" dt="2021-10-21T09:18:28.238" v="55" actId="47"/>
        <pc:sldMkLst>
          <pc:docMk/>
          <pc:sldMk cId="929263985" sldId="309"/>
        </pc:sldMkLst>
      </pc:sldChg>
      <pc:sldChg chg="addSp delSp modSp new mod">
        <pc:chgData name="Victor Cobilean" userId="d56ed83f-d199-4d28-976a-5784a1d66fca" providerId="ADAL" clId="{55B2EABC-C575-4A4C-9A90-5D0673D38786}" dt="2021-10-21T10:07:37.623" v="371" actId="113"/>
        <pc:sldMkLst>
          <pc:docMk/>
          <pc:sldMk cId="2608016356" sldId="309"/>
        </pc:sldMkLst>
        <pc:spChg chg="del">
          <ac:chgData name="Victor Cobilean" userId="d56ed83f-d199-4d28-976a-5784a1d66fca" providerId="ADAL" clId="{55B2EABC-C575-4A4C-9A90-5D0673D38786}" dt="2021-10-21T09:44:17.145" v="265" actId="478"/>
          <ac:spMkLst>
            <pc:docMk/>
            <pc:sldMk cId="2608016356" sldId="309"/>
            <ac:spMk id="2" creationId="{3CAE8BD6-5F7F-4EC7-97E8-B8AB5A70D3E4}"/>
          </ac:spMkLst>
        </pc:spChg>
        <pc:spChg chg="del">
          <ac:chgData name="Victor Cobilean" userId="d56ed83f-d199-4d28-976a-5784a1d66fca" providerId="ADAL" clId="{55B2EABC-C575-4A4C-9A90-5D0673D38786}" dt="2021-10-21T09:44:18.666" v="266" actId="478"/>
          <ac:spMkLst>
            <pc:docMk/>
            <pc:sldMk cId="2608016356" sldId="309"/>
            <ac:spMk id="3" creationId="{AB1EE4F2-3F54-4784-8F2F-340A9FE60ACF}"/>
          </ac:spMkLst>
        </pc:spChg>
        <pc:spChg chg="del">
          <ac:chgData name="Victor Cobilean" userId="d56ed83f-d199-4d28-976a-5784a1d66fca" providerId="ADAL" clId="{55B2EABC-C575-4A4C-9A90-5D0673D38786}" dt="2021-10-21T09:44:19.498" v="267" actId="478"/>
          <ac:spMkLst>
            <pc:docMk/>
            <pc:sldMk cId="2608016356" sldId="309"/>
            <ac:spMk id="4" creationId="{517473CE-77A7-403C-BFD3-13E12DBD6F0D}"/>
          </ac:spMkLst>
        </pc:spChg>
        <pc:spChg chg="add mod">
          <ac:chgData name="Victor Cobilean" userId="d56ed83f-d199-4d28-976a-5784a1d66fca" providerId="ADAL" clId="{55B2EABC-C575-4A4C-9A90-5D0673D38786}" dt="2021-10-21T09:46:44.434" v="297" actId="1076"/>
          <ac:spMkLst>
            <pc:docMk/>
            <pc:sldMk cId="2608016356" sldId="309"/>
            <ac:spMk id="7" creationId="{E9341B18-DB17-40EA-962D-B9A38ED59B96}"/>
          </ac:spMkLst>
        </pc:spChg>
        <pc:spChg chg="add mod">
          <ac:chgData name="Victor Cobilean" userId="d56ed83f-d199-4d28-976a-5784a1d66fca" providerId="ADAL" clId="{55B2EABC-C575-4A4C-9A90-5D0673D38786}" dt="2021-10-21T10:07:37.623" v="371" actId="113"/>
          <ac:spMkLst>
            <pc:docMk/>
            <pc:sldMk cId="2608016356" sldId="309"/>
            <ac:spMk id="8" creationId="{AC4A78D9-9690-419E-A957-51FD1BA8FDD1}"/>
          </ac:spMkLst>
        </pc:spChg>
        <pc:spChg chg="add del mod">
          <ac:chgData name="Victor Cobilean" userId="d56ed83f-d199-4d28-976a-5784a1d66fca" providerId="ADAL" clId="{55B2EABC-C575-4A4C-9A90-5D0673D38786}" dt="2021-10-21T09:47:11.056" v="315" actId="478"/>
          <ac:spMkLst>
            <pc:docMk/>
            <pc:sldMk cId="2608016356" sldId="309"/>
            <ac:spMk id="9" creationId="{BB926864-BF02-4447-9EEE-40FDC01C854A}"/>
          </ac:spMkLst>
        </pc:spChg>
      </pc:sldChg>
      <pc:sldChg chg="addSp delSp modSp new mod">
        <pc:chgData name="Victor Cobilean" userId="d56ed83f-d199-4d28-976a-5784a1d66fca" providerId="ADAL" clId="{55B2EABC-C575-4A4C-9A90-5D0673D38786}" dt="2021-10-21T10:07:19.854" v="368" actId="1076"/>
        <pc:sldMkLst>
          <pc:docMk/>
          <pc:sldMk cId="3472519890" sldId="310"/>
        </pc:sldMkLst>
        <pc:spChg chg="del">
          <ac:chgData name="Victor Cobilean" userId="d56ed83f-d199-4d28-976a-5784a1d66fca" providerId="ADAL" clId="{55B2EABC-C575-4A4C-9A90-5D0673D38786}" dt="2021-10-21T09:48:43.576" v="329" actId="478"/>
          <ac:spMkLst>
            <pc:docMk/>
            <pc:sldMk cId="3472519890" sldId="310"/>
            <ac:spMk id="2" creationId="{DEF98D78-D60D-42F2-BBA3-00BFFFB0B799}"/>
          </ac:spMkLst>
        </pc:spChg>
        <pc:spChg chg="del">
          <ac:chgData name="Victor Cobilean" userId="d56ed83f-d199-4d28-976a-5784a1d66fca" providerId="ADAL" clId="{55B2EABC-C575-4A4C-9A90-5D0673D38786}" dt="2021-10-21T09:48:42.147" v="327" actId="478"/>
          <ac:spMkLst>
            <pc:docMk/>
            <pc:sldMk cId="3472519890" sldId="310"/>
            <ac:spMk id="3" creationId="{4A4C1EE0-80C3-4D79-B1B4-8EECEC0BFD90}"/>
          </ac:spMkLst>
        </pc:spChg>
        <pc:spChg chg="del">
          <ac:chgData name="Victor Cobilean" userId="d56ed83f-d199-4d28-976a-5784a1d66fca" providerId="ADAL" clId="{55B2EABC-C575-4A4C-9A90-5D0673D38786}" dt="2021-10-21T09:48:42.790" v="328" actId="478"/>
          <ac:spMkLst>
            <pc:docMk/>
            <pc:sldMk cId="3472519890" sldId="310"/>
            <ac:spMk id="4" creationId="{5DCDA794-13CC-47ED-9BE1-455AF6E7E800}"/>
          </ac:spMkLst>
        </pc:spChg>
        <pc:spChg chg="add mod">
          <ac:chgData name="Victor Cobilean" userId="d56ed83f-d199-4d28-976a-5784a1d66fca" providerId="ADAL" clId="{55B2EABC-C575-4A4C-9A90-5D0673D38786}" dt="2021-10-21T10:07:19.854" v="368" actId="1076"/>
          <ac:spMkLst>
            <pc:docMk/>
            <pc:sldMk cId="3472519890" sldId="310"/>
            <ac:spMk id="7" creationId="{C265AC33-1ECC-4297-A7C8-24C5C2FE1602}"/>
          </ac:spMkLst>
        </pc:spChg>
        <pc:picChg chg="add mod">
          <ac:chgData name="Victor Cobilean" userId="d56ed83f-d199-4d28-976a-5784a1d66fca" providerId="ADAL" clId="{55B2EABC-C575-4A4C-9A90-5D0673D38786}" dt="2021-10-21T10:07:16.038" v="367" actId="1076"/>
          <ac:picMkLst>
            <pc:docMk/>
            <pc:sldMk cId="3472519890" sldId="310"/>
            <ac:picMk id="3" creationId="{C8C935FD-FE9B-4BD0-85D3-3063E47FADAD}"/>
          </ac:picMkLst>
        </pc:picChg>
        <pc:picChg chg="add mod">
          <ac:chgData name="Victor Cobilean" userId="d56ed83f-d199-4d28-976a-5784a1d66fca" providerId="ADAL" clId="{55B2EABC-C575-4A4C-9A90-5D0673D38786}" dt="2021-10-21T10:05:18.660" v="362" actId="1076"/>
          <ac:picMkLst>
            <pc:docMk/>
            <pc:sldMk cId="3472519890" sldId="310"/>
            <ac:picMk id="9" creationId="{7C92AC2D-A63C-4B1D-9D67-501BECD704FE}"/>
          </ac:picMkLst>
        </pc:picChg>
        <pc:picChg chg="add mod">
          <ac:chgData name="Victor Cobilean" userId="d56ed83f-d199-4d28-976a-5784a1d66fca" providerId="ADAL" clId="{55B2EABC-C575-4A4C-9A90-5D0673D38786}" dt="2021-10-21T10:05:15.817" v="361" actId="14100"/>
          <ac:picMkLst>
            <pc:docMk/>
            <pc:sldMk cId="3472519890" sldId="310"/>
            <ac:picMk id="11" creationId="{1361F75B-4B5D-4EFB-A123-7B6E664B79F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0AAA8-E43F-4C9A-A758-00C1D19178B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A7987B83-58F5-41F5-B914-BDCF1396E3F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Drone Phantom           4 RTK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DD1EE-B304-473C-8BD4-10FC68C3C3A7}" type="parTrans" cxnId="{1D7F57D0-D85E-4756-9E71-73F7A0C9408C}">
      <dgm:prSet/>
      <dgm:spPr/>
      <dgm:t>
        <a:bodyPr/>
        <a:lstStyle/>
        <a:p>
          <a:endParaRPr lang="ro-RO"/>
        </a:p>
      </dgm:t>
    </dgm:pt>
    <dgm:pt modelId="{0E510DAF-ED16-4CAF-8E37-34F09DECC26A}" type="sibTrans" cxnId="{1D7F57D0-D85E-4756-9E71-73F7A0C9408C}">
      <dgm:prSet/>
      <dgm:spPr/>
      <dgm:t>
        <a:bodyPr/>
        <a:lstStyle/>
        <a:p>
          <a:endParaRPr lang="ro-RO"/>
        </a:p>
      </dgm:t>
    </dgm:pt>
    <dgm:pt modelId="{ABB0B437-8DE6-43CA-A982-8F9FCE78CCA4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D-RTK 2</a:t>
          </a:r>
          <a:endParaRPr lang="ro-R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1FB07-705F-44C9-BCEC-72807697688E}" type="parTrans" cxnId="{B0401EEA-4FC1-44D0-81A6-1A6CEBF9EEC9}">
      <dgm:prSet/>
      <dgm:spPr/>
      <dgm:t>
        <a:bodyPr/>
        <a:lstStyle/>
        <a:p>
          <a:endParaRPr lang="ro-RO"/>
        </a:p>
      </dgm:t>
    </dgm:pt>
    <dgm:pt modelId="{EE35A353-96C3-4621-B36E-F3B4029447D2}" type="sibTrans" cxnId="{B0401EEA-4FC1-44D0-81A6-1A6CEBF9EEC9}">
      <dgm:prSet/>
      <dgm:spPr/>
      <dgm:t>
        <a:bodyPr/>
        <a:lstStyle/>
        <a:p>
          <a:endParaRPr lang="ro-RO"/>
        </a:p>
      </dgm:t>
    </dgm:pt>
    <dgm:pt modelId="{02D411C9-8783-4478-AFA9-771203E9A89E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Processing Hardware (PH)</a:t>
          </a:r>
          <a:endParaRPr lang="ro-R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99B3E-97FB-40D5-A7FC-E213A5AD1E34}" type="parTrans" cxnId="{D0A0ECC5-6336-430F-B9CB-464DC2A1D52A}">
      <dgm:prSet/>
      <dgm:spPr/>
      <dgm:t>
        <a:bodyPr/>
        <a:lstStyle/>
        <a:p>
          <a:endParaRPr lang="ro-RO"/>
        </a:p>
      </dgm:t>
    </dgm:pt>
    <dgm:pt modelId="{5F00C2ED-0BD5-48EE-9D16-FBFF22DA129D}" type="sibTrans" cxnId="{D0A0ECC5-6336-430F-B9CB-464DC2A1D52A}">
      <dgm:prSet/>
      <dgm:spPr/>
      <dgm:t>
        <a:bodyPr/>
        <a:lstStyle/>
        <a:p>
          <a:endParaRPr lang="ro-RO"/>
        </a:p>
      </dgm:t>
    </dgm:pt>
    <dgm:pt modelId="{694BB156-CF63-42BC-BA6D-A48867484806}" type="pres">
      <dgm:prSet presAssocID="{AA80AAA8-E43F-4C9A-A758-00C1D19178B2}" presName="Name0" presStyleCnt="0">
        <dgm:presLayoutVars>
          <dgm:dir/>
          <dgm:resizeHandles val="exact"/>
        </dgm:presLayoutVars>
      </dgm:prSet>
      <dgm:spPr/>
    </dgm:pt>
    <dgm:pt modelId="{F42C5DB1-192D-4877-8B50-5A7C8F8A8417}" type="pres">
      <dgm:prSet presAssocID="{A7987B83-58F5-41F5-B914-BDCF1396E3FE}" presName="node" presStyleLbl="node1" presStyleIdx="0" presStyleCnt="3" custScaleY="103695">
        <dgm:presLayoutVars>
          <dgm:bulletEnabled val="1"/>
        </dgm:presLayoutVars>
      </dgm:prSet>
      <dgm:spPr/>
    </dgm:pt>
    <dgm:pt modelId="{D9A8171F-0FEB-425A-882A-01358873DBBA}" type="pres">
      <dgm:prSet presAssocID="{0E510DAF-ED16-4CAF-8E37-34F09DECC26A}" presName="sibTrans" presStyleLbl="sibTrans2D1" presStyleIdx="0" presStyleCnt="2" custScaleY="71358" custLinFactNeighborX="6700" custLinFactNeighborY="-85908"/>
      <dgm:spPr/>
    </dgm:pt>
    <dgm:pt modelId="{42DBDD99-A4A4-4983-9E9F-927E63D77ECD}" type="pres">
      <dgm:prSet presAssocID="{0E510DAF-ED16-4CAF-8E37-34F09DECC26A}" presName="connectorText" presStyleLbl="sibTrans2D1" presStyleIdx="0" presStyleCnt="2"/>
      <dgm:spPr/>
    </dgm:pt>
    <dgm:pt modelId="{A8E670EF-1247-488B-904E-4E13EAFF92E7}" type="pres">
      <dgm:prSet presAssocID="{ABB0B437-8DE6-43CA-A982-8F9FCE78CCA4}" presName="node" presStyleLbl="node1" presStyleIdx="1" presStyleCnt="3" custScaleY="103719">
        <dgm:presLayoutVars>
          <dgm:bulletEnabled val="1"/>
        </dgm:presLayoutVars>
      </dgm:prSet>
      <dgm:spPr/>
    </dgm:pt>
    <dgm:pt modelId="{DDA9B80C-FDFD-4461-8658-9D0184A5F1D9}" type="pres">
      <dgm:prSet presAssocID="{EE35A353-96C3-4621-B36E-F3B4029447D2}" presName="sibTrans" presStyleLbl="sibTrans2D1" presStyleIdx="1" presStyleCnt="2" custFlipVert="1" custScaleY="71000" custLinFactNeighborX="10144" custLinFactNeighborY="-98638"/>
      <dgm:spPr/>
    </dgm:pt>
    <dgm:pt modelId="{12FABD5B-67F2-4FC3-81D3-FB172A121126}" type="pres">
      <dgm:prSet presAssocID="{EE35A353-96C3-4621-B36E-F3B4029447D2}" presName="connectorText" presStyleLbl="sibTrans2D1" presStyleIdx="1" presStyleCnt="2"/>
      <dgm:spPr/>
    </dgm:pt>
    <dgm:pt modelId="{EE0DF700-7FD5-4345-A9DA-D8D7A6DC0E03}" type="pres">
      <dgm:prSet presAssocID="{02D411C9-8783-4478-AFA9-771203E9A89E}" presName="node" presStyleLbl="node1" presStyleIdx="2" presStyleCnt="3" custScaleY="103695">
        <dgm:presLayoutVars>
          <dgm:bulletEnabled val="1"/>
        </dgm:presLayoutVars>
      </dgm:prSet>
      <dgm:spPr/>
    </dgm:pt>
  </dgm:ptLst>
  <dgm:cxnLst>
    <dgm:cxn modelId="{80F5EA1E-1719-421B-B862-8D0BDAFEDB76}" type="presOf" srcId="{EE35A353-96C3-4621-B36E-F3B4029447D2}" destId="{12FABD5B-67F2-4FC3-81D3-FB172A121126}" srcOrd="1" destOrd="0" presId="urn:microsoft.com/office/officeart/2005/8/layout/process1"/>
    <dgm:cxn modelId="{4B23CD20-6390-46EA-A668-960055059849}" type="presOf" srcId="{ABB0B437-8DE6-43CA-A982-8F9FCE78CCA4}" destId="{A8E670EF-1247-488B-904E-4E13EAFF92E7}" srcOrd="0" destOrd="0" presId="urn:microsoft.com/office/officeart/2005/8/layout/process1"/>
    <dgm:cxn modelId="{76DFFA41-8028-4E9C-9845-D3825E0CB4F1}" type="presOf" srcId="{A7987B83-58F5-41F5-B914-BDCF1396E3FE}" destId="{F42C5DB1-192D-4877-8B50-5A7C8F8A8417}" srcOrd="0" destOrd="0" presId="urn:microsoft.com/office/officeart/2005/8/layout/process1"/>
    <dgm:cxn modelId="{2230FD63-245D-4837-8BBD-304B1804F545}" type="presOf" srcId="{0E510DAF-ED16-4CAF-8E37-34F09DECC26A}" destId="{D9A8171F-0FEB-425A-882A-01358873DBBA}" srcOrd="0" destOrd="0" presId="urn:microsoft.com/office/officeart/2005/8/layout/process1"/>
    <dgm:cxn modelId="{1E5EEA83-4EF9-4BA6-85D5-BA14EB8ED048}" type="presOf" srcId="{AA80AAA8-E43F-4C9A-A758-00C1D19178B2}" destId="{694BB156-CF63-42BC-BA6D-A48867484806}" srcOrd="0" destOrd="0" presId="urn:microsoft.com/office/officeart/2005/8/layout/process1"/>
    <dgm:cxn modelId="{2E8C748B-D39C-4BA4-9079-357CEC63C1FE}" type="presOf" srcId="{EE35A353-96C3-4621-B36E-F3B4029447D2}" destId="{DDA9B80C-FDFD-4461-8658-9D0184A5F1D9}" srcOrd="0" destOrd="0" presId="urn:microsoft.com/office/officeart/2005/8/layout/process1"/>
    <dgm:cxn modelId="{24FB40BE-B487-4EC0-9CBA-70B2E79DC8DE}" type="presOf" srcId="{0E510DAF-ED16-4CAF-8E37-34F09DECC26A}" destId="{42DBDD99-A4A4-4983-9E9F-927E63D77ECD}" srcOrd="1" destOrd="0" presId="urn:microsoft.com/office/officeart/2005/8/layout/process1"/>
    <dgm:cxn modelId="{D0A0ECC5-6336-430F-B9CB-464DC2A1D52A}" srcId="{AA80AAA8-E43F-4C9A-A758-00C1D19178B2}" destId="{02D411C9-8783-4478-AFA9-771203E9A89E}" srcOrd="2" destOrd="0" parTransId="{A0D99B3E-97FB-40D5-A7FC-E213A5AD1E34}" sibTransId="{5F00C2ED-0BD5-48EE-9D16-FBFF22DA129D}"/>
    <dgm:cxn modelId="{1D7F57D0-D85E-4756-9E71-73F7A0C9408C}" srcId="{AA80AAA8-E43F-4C9A-A758-00C1D19178B2}" destId="{A7987B83-58F5-41F5-B914-BDCF1396E3FE}" srcOrd="0" destOrd="0" parTransId="{9E5DD1EE-B304-473C-8BD4-10FC68C3C3A7}" sibTransId="{0E510DAF-ED16-4CAF-8E37-34F09DECC26A}"/>
    <dgm:cxn modelId="{8AA05DE8-0EE5-4B18-A4C2-3D4CC5189FF4}" type="presOf" srcId="{02D411C9-8783-4478-AFA9-771203E9A89E}" destId="{EE0DF700-7FD5-4345-A9DA-D8D7A6DC0E03}" srcOrd="0" destOrd="0" presId="urn:microsoft.com/office/officeart/2005/8/layout/process1"/>
    <dgm:cxn modelId="{B0401EEA-4FC1-44D0-81A6-1A6CEBF9EEC9}" srcId="{AA80AAA8-E43F-4C9A-A758-00C1D19178B2}" destId="{ABB0B437-8DE6-43CA-A982-8F9FCE78CCA4}" srcOrd="1" destOrd="0" parTransId="{BAA1FB07-705F-44C9-BCEC-72807697688E}" sibTransId="{EE35A353-96C3-4621-B36E-F3B4029447D2}"/>
    <dgm:cxn modelId="{8BFABBAD-3E21-48C2-A2B3-F72A409A8785}" type="presParOf" srcId="{694BB156-CF63-42BC-BA6D-A48867484806}" destId="{F42C5DB1-192D-4877-8B50-5A7C8F8A8417}" srcOrd="0" destOrd="0" presId="urn:microsoft.com/office/officeart/2005/8/layout/process1"/>
    <dgm:cxn modelId="{B78126A0-6DEA-432B-9524-9B67FE4083BA}" type="presParOf" srcId="{694BB156-CF63-42BC-BA6D-A48867484806}" destId="{D9A8171F-0FEB-425A-882A-01358873DBBA}" srcOrd="1" destOrd="0" presId="urn:microsoft.com/office/officeart/2005/8/layout/process1"/>
    <dgm:cxn modelId="{65E1D976-5895-42C6-A96C-DE7C57321EDF}" type="presParOf" srcId="{D9A8171F-0FEB-425A-882A-01358873DBBA}" destId="{42DBDD99-A4A4-4983-9E9F-927E63D77ECD}" srcOrd="0" destOrd="0" presId="urn:microsoft.com/office/officeart/2005/8/layout/process1"/>
    <dgm:cxn modelId="{1B63002B-2DB2-4F07-A2E4-FDDBEC874475}" type="presParOf" srcId="{694BB156-CF63-42BC-BA6D-A48867484806}" destId="{A8E670EF-1247-488B-904E-4E13EAFF92E7}" srcOrd="2" destOrd="0" presId="urn:microsoft.com/office/officeart/2005/8/layout/process1"/>
    <dgm:cxn modelId="{18F4E67D-77BD-49C2-8F6C-D531FA3AE067}" type="presParOf" srcId="{694BB156-CF63-42BC-BA6D-A48867484806}" destId="{DDA9B80C-FDFD-4461-8658-9D0184A5F1D9}" srcOrd="3" destOrd="0" presId="urn:microsoft.com/office/officeart/2005/8/layout/process1"/>
    <dgm:cxn modelId="{F3FA7C2D-8F3D-42DD-8C40-3338ADA103C5}" type="presParOf" srcId="{DDA9B80C-FDFD-4461-8658-9D0184A5F1D9}" destId="{12FABD5B-67F2-4FC3-81D3-FB172A121126}" srcOrd="0" destOrd="0" presId="urn:microsoft.com/office/officeart/2005/8/layout/process1"/>
    <dgm:cxn modelId="{A17C4E6C-E42D-4EE0-81CF-36DEBAE8DE0A}" type="presParOf" srcId="{694BB156-CF63-42BC-BA6D-A48867484806}" destId="{EE0DF700-7FD5-4345-A9DA-D8D7A6DC0E0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8C775-1944-41C3-839F-063811CFC8F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20E60DDB-ADF3-4939-BBE8-1F332249EF5B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Drone ready for battery removal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249D6-2BD2-4E40-A251-C74E2705ABC8}" type="parTrans" cxnId="{79F7E74E-2434-4F27-819F-8282F587C295}">
      <dgm:prSet/>
      <dgm:spPr/>
      <dgm:t>
        <a:bodyPr/>
        <a:lstStyle/>
        <a:p>
          <a:endParaRPr lang="ro-RO"/>
        </a:p>
      </dgm:t>
    </dgm:pt>
    <dgm:pt modelId="{73128B4D-0966-4EE7-9CD8-D7DCFB9B885F}" type="sibTrans" cxnId="{79F7E74E-2434-4F27-819F-8282F587C295}">
      <dgm:prSet/>
      <dgm:spPr/>
      <dgm:t>
        <a:bodyPr/>
        <a:lstStyle/>
        <a:p>
          <a:endParaRPr lang="ro-RO"/>
        </a:p>
      </dgm:t>
    </dgm:pt>
    <dgm:pt modelId="{88F0691A-4F2A-4750-B2D5-FC2150DC2E53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Battery removed</a:t>
          </a:r>
          <a:endParaRPr lang="ro-RO" sz="900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43DD38D-584F-472E-92AD-C64FC232C811}" type="parTrans" cxnId="{4F329F58-C783-4B8E-855C-8A6187CA2192}">
      <dgm:prSet/>
      <dgm:spPr/>
      <dgm:t>
        <a:bodyPr/>
        <a:lstStyle/>
        <a:p>
          <a:endParaRPr lang="ro-RO"/>
        </a:p>
      </dgm:t>
    </dgm:pt>
    <dgm:pt modelId="{5AFC2128-725B-4396-8A2A-6CEB3DDCD261}" type="sibTrans" cxnId="{4F329F58-C783-4B8E-855C-8A6187CA2192}">
      <dgm:prSet/>
      <dgm:spPr/>
      <dgm:t>
        <a:bodyPr/>
        <a:lstStyle/>
        <a:p>
          <a:endParaRPr lang="ro-RO"/>
        </a:p>
      </dgm:t>
    </dgm:pt>
    <dgm:pt modelId="{9EFCDC8D-7A06-4C47-8BED-BCD4977EBB77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Battery charged</a:t>
          </a:r>
          <a:endParaRPr lang="ro-RO" sz="900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2363716-D2E4-465C-A8FD-80C45ACC1214}" type="parTrans" cxnId="{5B1063C4-0538-491F-B539-95078FE6A65D}">
      <dgm:prSet/>
      <dgm:spPr/>
      <dgm:t>
        <a:bodyPr/>
        <a:lstStyle/>
        <a:p>
          <a:endParaRPr lang="ro-RO"/>
        </a:p>
      </dgm:t>
    </dgm:pt>
    <dgm:pt modelId="{7274A398-9F38-434E-B66C-0BAFB0CAC619}" type="sibTrans" cxnId="{5B1063C4-0538-491F-B539-95078FE6A65D}">
      <dgm:prSet/>
      <dgm:spPr/>
      <dgm:t>
        <a:bodyPr/>
        <a:lstStyle/>
        <a:p>
          <a:endParaRPr lang="ro-RO"/>
        </a:p>
      </dgm:t>
    </dgm:pt>
    <dgm:pt modelId="{E2227CEB-2818-410A-BBBC-9984DBEDB4B3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Drone ready for take-off</a:t>
          </a:r>
          <a:endParaRPr lang="ro-RO" sz="900" b="1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F886F08-4B27-4844-912E-8637FE929D89}" type="parTrans" cxnId="{9F9A51DC-06EB-4334-8973-C1C2B30B2BB5}">
      <dgm:prSet/>
      <dgm:spPr/>
      <dgm:t>
        <a:bodyPr/>
        <a:lstStyle/>
        <a:p>
          <a:endParaRPr lang="ro-RO"/>
        </a:p>
      </dgm:t>
    </dgm:pt>
    <dgm:pt modelId="{165AD4CB-C8ED-4CCE-A84E-5E1E8B0B432C}" type="sibTrans" cxnId="{9F9A51DC-06EB-4334-8973-C1C2B30B2BB5}">
      <dgm:prSet/>
      <dgm:spPr>
        <a:noFill/>
      </dgm:spPr>
      <dgm:t>
        <a:bodyPr/>
        <a:lstStyle/>
        <a:p>
          <a:endParaRPr lang="ro-RO"/>
        </a:p>
      </dgm:t>
    </dgm:pt>
    <dgm:pt modelId="{F47B2B8B-A27B-4B6C-9C0E-6079F3244510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Drone landed</a:t>
          </a:r>
          <a:endParaRPr lang="ro-RO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13E9B-65AA-4CBD-AE78-FCD4BE516A15}" type="parTrans" cxnId="{1A9EE88E-325A-49FF-B9E0-CCA74FD5D38F}">
      <dgm:prSet/>
      <dgm:spPr/>
      <dgm:t>
        <a:bodyPr/>
        <a:lstStyle/>
        <a:p>
          <a:endParaRPr lang="ro-RO"/>
        </a:p>
      </dgm:t>
    </dgm:pt>
    <dgm:pt modelId="{BF35EBC4-ED6E-4F60-A2A0-312F060CC94B}" type="sibTrans" cxnId="{1A9EE88E-325A-49FF-B9E0-CCA74FD5D38F}">
      <dgm:prSet/>
      <dgm:spPr/>
      <dgm:t>
        <a:bodyPr/>
        <a:lstStyle/>
        <a:p>
          <a:endParaRPr lang="ro-RO"/>
        </a:p>
      </dgm:t>
    </dgm:pt>
    <dgm:pt modelId="{F2B3C276-E671-4999-8D26-F1092C61A7A0}" type="pres">
      <dgm:prSet presAssocID="{C6F8C775-1944-41C3-839F-063811CFC8F2}" presName="cycle" presStyleCnt="0">
        <dgm:presLayoutVars>
          <dgm:dir/>
          <dgm:resizeHandles val="exact"/>
        </dgm:presLayoutVars>
      </dgm:prSet>
      <dgm:spPr/>
    </dgm:pt>
    <dgm:pt modelId="{33B188D9-0A99-42EC-BBF8-8C3CD1D5F207}" type="pres">
      <dgm:prSet presAssocID="{20E60DDB-ADF3-4939-BBE8-1F332249EF5B}" presName="node" presStyleLbl="node1" presStyleIdx="0" presStyleCnt="5" custScaleX="69565" custScaleY="69565" custRadScaleRad="115928" custRadScaleInc="-74552">
        <dgm:presLayoutVars>
          <dgm:bulletEnabled val="1"/>
        </dgm:presLayoutVars>
      </dgm:prSet>
      <dgm:spPr/>
    </dgm:pt>
    <dgm:pt modelId="{9C10B7FA-E80C-4EF3-9571-81FD88855459}" type="pres">
      <dgm:prSet presAssocID="{73128B4D-0966-4EE7-9CD8-D7DCFB9B885F}" presName="sibTrans" presStyleLbl="sibTrans2D1" presStyleIdx="0" presStyleCnt="5"/>
      <dgm:spPr/>
    </dgm:pt>
    <dgm:pt modelId="{5A75217A-9F7C-4893-9850-30AC8FEF2B88}" type="pres">
      <dgm:prSet presAssocID="{73128B4D-0966-4EE7-9CD8-D7DCFB9B885F}" presName="connectorText" presStyleLbl="sibTrans2D1" presStyleIdx="0" presStyleCnt="5"/>
      <dgm:spPr/>
    </dgm:pt>
    <dgm:pt modelId="{A383D2E1-3B1F-47F8-851D-CEF05FD7A18E}" type="pres">
      <dgm:prSet presAssocID="{88F0691A-4F2A-4750-B2D5-FC2150DC2E53}" presName="node" presStyleLbl="node1" presStyleIdx="1" presStyleCnt="5" custScaleX="69565" custScaleY="69565" custRadScaleRad="105082" custRadScaleInc="-171828">
        <dgm:presLayoutVars>
          <dgm:bulletEnabled val="1"/>
        </dgm:presLayoutVars>
      </dgm:prSet>
      <dgm:spPr/>
    </dgm:pt>
    <dgm:pt modelId="{508592C1-310A-46B6-9750-499B5C6082AB}" type="pres">
      <dgm:prSet presAssocID="{5AFC2128-725B-4396-8A2A-6CEB3DDCD261}" presName="sibTrans" presStyleLbl="sibTrans2D1" presStyleIdx="1" presStyleCnt="5"/>
      <dgm:spPr/>
    </dgm:pt>
    <dgm:pt modelId="{A0736E09-4889-4E4B-9850-442824E1AD91}" type="pres">
      <dgm:prSet presAssocID="{5AFC2128-725B-4396-8A2A-6CEB3DDCD261}" presName="connectorText" presStyleLbl="sibTrans2D1" presStyleIdx="1" presStyleCnt="5"/>
      <dgm:spPr/>
    </dgm:pt>
    <dgm:pt modelId="{033CAC75-D61B-4169-9CE1-BE12A33853A6}" type="pres">
      <dgm:prSet presAssocID="{9EFCDC8D-7A06-4C47-8BED-BCD4977EBB77}" presName="node" presStyleLbl="node1" presStyleIdx="2" presStyleCnt="5" custScaleX="69565" custScaleY="69565" custRadScaleRad="135590" custRadScaleInc="-288110">
        <dgm:presLayoutVars>
          <dgm:bulletEnabled val="1"/>
        </dgm:presLayoutVars>
      </dgm:prSet>
      <dgm:spPr/>
    </dgm:pt>
    <dgm:pt modelId="{9681FF21-2787-49BE-858C-1615F2EC23E6}" type="pres">
      <dgm:prSet presAssocID="{7274A398-9F38-434E-B66C-0BAFB0CAC619}" presName="sibTrans" presStyleLbl="sibTrans2D1" presStyleIdx="2" presStyleCnt="5"/>
      <dgm:spPr/>
    </dgm:pt>
    <dgm:pt modelId="{59CCE55A-220E-4838-A089-0AA0A181F8C6}" type="pres">
      <dgm:prSet presAssocID="{7274A398-9F38-434E-B66C-0BAFB0CAC619}" presName="connectorText" presStyleLbl="sibTrans2D1" presStyleIdx="2" presStyleCnt="5"/>
      <dgm:spPr/>
    </dgm:pt>
    <dgm:pt modelId="{DD4AA770-31FB-4667-BA1A-5FA92562A37B}" type="pres">
      <dgm:prSet presAssocID="{E2227CEB-2818-410A-BBBC-9984DBEDB4B3}" presName="node" presStyleLbl="node1" presStyleIdx="3" presStyleCnt="5" custScaleX="69565" custScaleY="69565" custRadScaleRad="188389" custRadScaleInc="-442511">
        <dgm:presLayoutVars>
          <dgm:bulletEnabled val="1"/>
        </dgm:presLayoutVars>
      </dgm:prSet>
      <dgm:spPr/>
    </dgm:pt>
    <dgm:pt modelId="{8B30DE70-BEB6-4158-8E19-5366D58EEAC0}" type="pres">
      <dgm:prSet presAssocID="{165AD4CB-C8ED-4CCE-A84E-5E1E8B0B432C}" presName="sibTrans" presStyleLbl="sibTrans2D1" presStyleIdx="3" presStyleCnt="5"/>
      <dgm:spPr/>
    </dgm:pt>
    <dgm:pt modelId="{99E8AAE6-0DF8-4450-8286-077D09971CE3}" type="pres">
      <dgm:prSet presAssocID="{165AD4CB-C8ED-4CCE-A84E-5E1E8B0B432C}" presName="connectorText" presStyleLbl="sibTrans2D1" presStyleIdx="3" presStyleCnt="5"/>
      <dgm:spPr/>
    </dgm:pt>
    <dgm:pt modelId="{EDF71360-346A-403D-8AAF-74757044F5D1}" type="pres">
      <dgm:prSet presAssocID="{F47B2B8B-A27B-4B6C-9C0E-6079F3244510}" presName="node" presStyleLbl="node1" presStyleIdx="4" presStyleCnt="5" custScaleX="69565" custScaleY="69565" custRadScaleRad="161471" custRadScaleInc="60660">
        <dgm:presLayoutVars>
          <dgm:bulletEnabled val="1"/>
        </dgm:presLayoutVars>
      </dgm:prSet>
      <dgm:spPr/>
    </dgm:pt>
    <dgm:pt modelId="{70AF544D-829B-441D-BE5B-DEE93421ED5C}" type="pres">
      <dgm:prSet presAssocID="{BF35EBC4-ED6E-4F60-A2A0-312F060CC94B}" presName="sibTrans" presStyleLbl="sibTrans2D1" presStyleIdx="4" presStyleCnt="5"/>
      <dgm:spPr/>
    </dgm:pt>
    <dgm:pt modelId="{433855B8-3250-457F-8839-A585361E8583}" type="pres">
      <dgm:prSet presAssocID="{BF35EBC4-ED6E-4F60-A2A0-312F060CC94B}" presName="connectorText" presStyleLbl="sibTrans2D1" presStyleIdx="4" presStyleCnt="5"/>
      <dgm:spPr/>
    </dgm:pt>
  </dgm:ptLst>
  <dgm:cxnLst>
    <dgm:cxn modelId="{256A272A-0187-44CC-8674-20B0F044461A}" type="presOf" srcId="{F47B2B8B-A27B-4B6C-9C0E-6079F3244510}" destId="{EDF71360-346A-403D-8AAF-74757044F5D1}" srcOrd="0" destOrd="0" presId="urn:microsoft.com/office/officeart/2005/8/layout/cycle2"/>
    <dgm:cxn modelId="{360BD43F-F65F-4F68-AA09-7F47977D302C}" type="presOf" srcId="{BF35EBC4-ED6E-4F60-A2A0-312F060CC94B}" destId="{433855B8-3250-457F-8839-A585361E8583}" srcOrd="1" destOrd="0" presId="urn:microsoft.com/office/officeart/2005/8/layout/cycle2"/>
    <dgm:cxn modelId="{3379F760-EE74-48F8-B3F8-F1A71CED2CC7}" type="presOf" srcId="{5AFC2128-725B-4396-8A2A-6CEB3DDCD261}" destId="{508592C1-310A-46B6-9750-499B5C6082AB}" srcOrd="0" destOrd="0" presId="urn:microsoft.com/office/officeart/2005/8/layout/cycle2"/>
    <dgm:cxn modelId="{D566CE43-2532-434D-A213-40C7944CAF3A}" type="presOf" srcId="{9EFCDC8D-7A06-4C47-8BED-BCD4977EBB77}" destId="{033CAC75-D61B-4169-9CE1-BE12A33853A6}" srcOrd="0" destOrd="0" presId="urn:microsoft.com/office/officeart/2005/8/layout/cycle2"/>
    <dgm:cxn modelId="{79F7E74E-2434-4F27-819F-8282F587C295}" srcId="{C6F8C775-1944-41C3-839F-063811CFC8F2}" destId="{20E60DDB-ADF3-4939-BBE8-1F332249EF5B}" srcOrd="0" destOrd="0" parTransId="{C9C249D6-2BD2-4E40-A251-C74E2705ABC8}" sibTransId="{73128B4D-0966-4EE7-9CD8-D7DCFB9B885F}"/>
    <dgm:cxn modelId="{4F329F58-C783-4B8E-855C-8A6187CA2192}" srcId="{C6F8C775-1944-41C3-839F-063811CFC8F2}" destId="{88F0691A-4F2A-4750-B2D5-FC2150DC2E53}" srcOrd="1" destOrd="0" parTransId="{643DD38D-584F-472E-92AD-C64FC232C811}" sibTransId="{5AFC2128-725B-4396-8A2A-6CEB3DDCD261}"/>
    <dgm:cxn modelId="{B140A481-81AB-47AC-A014-49AB7ABD5E07}" type="presOf" srcId="{7274A398-9F38-434E-B66C-0BAFB0CAC619}" destId="{59CCE55A-220E-4838-A089-0AA0A181F8C6}" srcOrd="1" destOrd="0" presId="urn:microsoft.com/office/officeart/2005/8/layout/cycle2"/>
    <dgm:cxn modelId="{90854682-ADCF-404A-B488-1E0C79A680C5}" type="presOf" srcId="{5AFC2128-725B-4396-8A2A-6CEB3DDCD261}" destId="{A0736E09-4889-4E4B-9850-442824E1AD91}" srcOrd="1" destOrd="0" presId="urn:microsoft.com/office/officeart/2005/8/layout/cycle2"/>
    <dgm:cxn modelId="{0D199B84-67AA-43EF-A4D6-25D2629FD518}" type="presOf" srcId="{20E60DDB-ADF3-4939-BBE8-1F332249EF5B}" destId="{33B188D9-0A99-42EC-BBF8-8C3CD1D5F207}" srcOrd="0" destOrd="0" presId="urn:microsoft.com/office/officeart/2005/8/layout/cycle2"/>
    <dgm:cxn modelId="{919B4D8B-64A0-4699-B945-A4A8C463E66C}" type="presOf" srcId="{165AD4CB-C8ED-4CCE-A84E-5E1E8B0B432C}" destId="{99E8AAE6-0DF8-4450-8286-077D09971CE3}" srcOrd="1" destOrd="0" presId="urn:microsoft.com/office/officeart/2005/8/layout/cycle2"/>
    <dgm:cxn modelId="{1A9EE88E-325A-49FF-B9E0-CCA74FD5D38F}" srcId="{C6F8C775-1944-41C3-839F-063811CFC8F2}" destId="{F47B2B8B-A27B-4B6C-9C0E-6079F3244510}" srcOrd="4" destOrd="0" parTransId="{3DD13E9B-65AA-4CBD-AE78-FCD4BE516A15}" sibTransId="{BF35EBC4-ED6E-4F60-A2A0-312F060CC94B}"/>
    <dgm:cxn modelId="{C3853499-E6A2-4DC2-8B8E-B2F49F2CC33F}" type="presOf" srcId="{E2227CEB-2818-410A-BBBC-9984DBEDB4B3}" destId="{DD4AA770-31FB-4667-BA1A-5FA92562A37B}" srcOrd="0" destOrd="0" presId="urn:microsoft.com/office/officeart/2005/8/layout/cycle2"/>
    <dgm:cxn modelId="{033C9AA7-FE3E-4EE8-A462-530B9F39921C}" type="presOf" srcId="{88F0691A-4F2A-4750-B2D5-FC2150DC2E53}" destId="{A383D2E1-3B1F-47F8-851D-CEF05FD7A18E}" srcOrd="0" destOrd="0" presId="urn:microsoft.com/office/officeart/2005/8/layout/cycle2"/>
    <dgm:cxn modelId="{FDC8F6B7-173B-49BC-A6A7-E3A24B62F1ED}" type="presOf" srcId="{BF35EBC4-ED6E-4F60-A2A0-312F060CC94B}" destId="{70AF544D-829B-441D-BE5B-DEE93421ED5C}" srcOrd="0" destOrd="0" presId="urn:microsoft.com/office/officeart/2005/8/layout/cycle2"/>
    <dgm:cxn modelId="{5B1063C4-0538-491F-B539-95078FE6A65D}" srcId="{C6F8C775-1944-41C3-839F-063811CFC8F2}" destId="{9EFCDC8D-7A06-4C47-8BED-BCD4977EBB77}" srcOrd="2" destOrd="0" parTransId="{22363716-D2E4-465C-A8FD-80C45ACC1214}" sibTransId="{7274A398-9F38-434E-B66C-0BAFB0CAC619}"/>
    <dgm:cxn modelId="{D73C4DC5-9D95-4261-83C3-0CBC22B88E79}" type="presOf" srcId="{165AD4CB-C8ED-4CCE-A84E-5E1E8B0B432C}" destId="{8B30DE70-BEB6-4158-8E19-5366D58EEAC0}" srcOrd="0" destOrd="0" presId="urn:microsoft.com/office/officeart/2005/8/layout/cycle2"/>
    <dgm:cxn modelId="{2F6521CF-6B4B-405A-B0C2-64DEF3CE4475}" type="presOf" srcId="{7274A398-9F38-434E-B66C-0BAFB0CAC619}" destId="{9681FF21-2787-49BE-858C-1615F2EC23E6}" srcOrd="0" destOrd="0" presId="urn:microsoft.com/office/officeart/2005/8/layout/cycle2"/>
    <dgm:cxn modelId="{9F9A51DC-06EB-4334-8973-C1C2B30B2BB5}" srcId="{C6F8C775-1944-41C3-839F-063811CFC8F2}" destId="{E2227CEB-2818-410A-BBBC-9984DBEDB4B3}" srcOrd="3" destOrd="0" parTransId="{4F886F08-4B27-4844-912E-8637FE929D89}" sibTransId="{165AD4CB-C8ED-4CCE-A84E-5E1E8B0B432C}"/>
    <dgm:cxn modelId="{C69DDFE0-A490-46D6-8A45-59A74E332FEA}" type="presOf" srcId="{73128B4D-0966-4EE7-9CD8-D7DCFB9B885F}" destId="{9C10B7FA-E80C-4EF3-9571-81FD88855459}" srcOrd="0" destOrd="0" presId="urn:microsoft.com/office/officeart/2005/8/layout/cycle2"/>
    <dgm:cxn modelId="{BD38F0EA-5C12-435F-8080-436BBA6ADE25}" type="presOf" srcId="{73128B4D-0966-4EE7-9CD8-D7DCFB9B885F}" destId="{5A75217A-9F7C-4893-9850-30AC8FEF2B88}" srcOrd="1" destOrd="0" presId="urn:microsoft.com/office/officeart/2005/8/layout/cycle2"/>
    <dgm:cxn modelId="{BAD0A6F1-DDDF-4C6C-B4AD-0436E754381B}" type="presOf" srcId="{C6F8C775-1944-41C3-839F-063811CFC8F2}" destId="{F2B3C276-E671-4999-8D26-F1092C61A7A0}" srcOrd="0" destOrd="0" presId="urn:microsoft.com/office/officeart/2005/8/layout/cycle2"/>
    <dgm:cxn modelId="{12A8E8FF-DAD5-40AE-91A9-7A3541FD00E5}" type="presParOf" srcId="{F2B3C276-E671-4999-8D26-F1092C61A7A0}" destId="{33B188D9-0A99-42EC-BBF8-8C3CD1D5F207}" srcOrd="0" destOrd="0" presId="urn:microsoft.com/office/officeart/2005/8/layout/cycle2"/>
    <dgm:cxn modelId="{3D0A1696-BF19-4A8D-A071-D746128859FC}" type="presParOf" srcId="{F2B3C276-E671-4999-8D26-F1092C61A7A0}" destId="{9C10B7FA-E80C-4EF3-9571-81FD88855459}" srcOrd="1" destOrd="0" presId="urn:microsoft.com/office/officeart/2005/8/layout/cycle2"/>
    <dgm:cxn modelId="{3DA3DCD1-2F8F-498D-B2D2-088E9A1D3EA3}" type="presParOf" srcId="{9C10B7FA-E80C-4EF3-9571-81FD88855459}" destId="{5A75217A-9F7C-4893-9850-30AC8FEF2B88}" srcOrd="0" destOrd="0" presId="urn:microsoft.com/office/officeart/2005/8/layout/cycle2"/>
    <dgm:cxn modelId="{CFDA0861-E84C-4BBB-A59D-B123DE629A6A}" type="presParOf" srcId="{F2B3C276-E671-4999-8D26-F1092C61A7A0}" destId="{A383D2E1-3B1F-47F8-851D-CEF05FD7A18E}" srcOrd="2" destOrd="0" presId="urn:microsoft.com/office/officeart/2005/8/layout/cycle2"/>
    <dgm:cxn modelId="{E81810B2-2AC6-45DE-86C1-10AD5AD276A0}" type="presParOf" srcId="{F2B3C276-E671-4999-8D26-F1092C61A7A0}" destId="{508592C1-310A-46B6-9750-499B5C6082AB}" srcOrd="3" destOrd="0" presId="urn:microsoft.com/office/officeart/2005/8/layout/cycle2"/>
    <dgm:cxn modelId="{00A0795A-D0D6-446E-941D-D6836EEA08B2}" type="presParOf" srcId="{508592C1-310A-46B6-9750-499B5C6082AB}" destId="{A0736E09-4889-4E4B-9850-442824E1AD91}" srcOrd="0" destOrd="0" presId="urn:microsoft.com/office/officeart/2005/8/layout/cycle2"/>
    <dgm:cxn modelId="{5E699AB4-7CBC-43A0-84C0-7A1F608E6359}" type="presParOf" srcId="{F2B3C276-E671-4999-8D26-F1092C61A7A0}" destId="{033CAC75-D61B-4169-9CE1-BE12A33853A6}" srcOrd="4" destOrd="0" presId="urn:microsoft.com/office/officeart/2005/8/layout/cycle2"/>
    <dgm:cxn modelId="{F5630118-7B2D-4D5F-9C1F-448104A3D7C2}" type="presParOf" srcId="{F2B3C276-E671-4999-8D26-F1092C61A7A0}" destId="{9681FF21-2787-49BE-858C-1615F2EC23E6}" srcOrd="5" destOrd="0" presId="urn:microsoft.com/office/officeart/2005/8/layout/cycle2"/>
    <dgm:cxn modelId="{DF5333AA-B1A4-4FDD-BF0C-702585C6AB0D}" type="presParOf" srcId="{9681FF21-2787-49BE-858C-1615F2EC23E6}" destId="{59CCE55A-220E-4838-A089-0AA0A181F8C6}" srcOrd="0" destOrd="0" presId="urn:microsoft.com/office/officeart/2005/8/layout/cycle2"/>
    <dgm:cxn modelId="{93B5B21E-1235-48F6-B99F-276DB10E009C}" type="presParOf" srcId="{F2B3C276-E671-4999-8D26-F1092C61A7A0}" destId="{DD4AA770-31FB-4667-BA1A-5FA92562A37B}" srcOrd="6" destOrd="0" presId="urn:microsoft.com/office/officeart/2005/8/layout/cycle2"/>
    <dgm:cxn modelId="{9E531BDE-EE71-46CD-82B3-A469FB6D176E}" type="presParOf" srcId="{F2B3C276-E671-4999-8D26-F1092C61A7A0}" destId="{8B30DE70-BEB6-4158-8E19-5366D58EEAC0}" srcOrd="7" destOrd="0" presId="urn:microsoft.com/office/officeart/2005/8/layout/cycle2"/>
    <dgm:cxn modelId="{6AEDC2E3-6BCC-499B-A62B-4DB85A2E7618}" type="presParOf" srcId="{8B30DE70-BEB6-4158-8E19-5366D58EEAC0}" destId="{99E8AAE6-0DF8-4450-8286-077D09971CE3}" srcOrd="0" destOrd="0" presId="urn:microsoft.com/office/officeart/2005/8/layout/cycle2"/>
    <dgm:cxn modelId="{13569045-DC0A-4D32-8FC1-435E2F26B14C}" type="presParOf" srcId="{F2B3C276-E671-4999-8D26-F1092C61A7A0}" destId="{EDF71360-346A-403D-8AAF-74757044F5D1}" srcOrd="8" destOrd="0" presId="urn:microsoft.com/office/officeart/2005/8/layout/cycle2"/>
    <dgm:cxn modelId="{DFDEC20B-C4EF-4739-9002-154377AC1CEE}" type="presParOf" srcId="{F2B3C276-E671-4999-8D26-F1092C61A7A0}" destId="{70AF544D-829B-441D-BE5B-DEE93421ED5C}" srcOrd="9" destOrd="0" presId="urn:microsoft.com/office/officeart/2005/8/layout/cycle2"/>
    <dgm:cxn modelId="{85441F44-D474-4CBE-83F3-2A1AC1742BFA}" type="presParOf" srcId="{70AF544D-829B-441D-BE5B-DEE93421ED5C}" destId="{433855B8-3250-457F-8839-A585361E858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C5DB1-192D-4877-8B50-5A7C8F8A8417}">
      <dsp:nvSpPr>
        <dsp:cNvPr id="0" name=""/>
        <dsp:cNvSpPr/>
      </dsp:nvSpPr>
      <dsp:spPr>
        <a:xfrm>
          <a:off x="6465" y="1430801"/>
          <a:ext cx="1932587" cy="12023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Drone Phantom           4 RTK</a:t>
          </a:r>
          <a:endParaRPr lang="ro-RO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82" y="1466018"/>
        <a:ext cx="1862153" cy="1131963"/>
      </dsp:txXfrm>
    </dsp:sp>
    <dsp:sp modelId="{D9A8171F-0FEB-425A-882A-01358873DBBA}">
      <dsp:nvSpPr>
        <dsp:cNvPr id="0" name=""/>
        <dsp:cNvSpPr/>
      </dsp:nvSpPr>
      <dsp:spPr>
        <a:xfrm>
          <a:off x="2159762" y="1449255"/>
          <a:ext cx="409708" cy="342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500" kern="1200"/>
        </a:p>
      </dsp:txBody>
      <dsp:txXfrm>
        <a:off x="2159762" y="1517656"/>
        <a:ext cx="307107" cy="205203"/>
      </dsp:txXfrm>
    </dsp:sp>
    <dsp:sp modelId="{A8E670EF-1247-488B-904E-4E13EAFF92E7}">
      <dsp:nvSpPr>
        <dsp:cNvPr id="0" name=""/>
        <dsp:cNvSpPr/>
      </dsp:nvSpPr>
      <dsp:spPr>
        <a:xfrm>
          <a:off x="2712087" y="1430661"/>
          <a:ext cx="1932587" cy="12026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D-RTK 2</a:t>
          </a:r>
          <a:endParaRPr lang="ro-RO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7312" y="1465886"/>
        <a:ext cx="1862137" cy="1132226"/>
      </dsp:txXfrm>
    </dsp:sp>
    <dsp:sp modelId="{DDA9B80C-FDFD-4461-8658-9D0184A5F1D9}">
      <dsp:nvSpPr>
        <dsp:cNvPr id="0" name=""/>
        <dsp:cNvSpPr/>
      </dsp:nvSpPr>
      <dsp:spPr>
        <a:xfrm flipV="1">
          <a:off x="4879494" y="1389101"/>
          <a:ext cx="409708" cy="340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500" kern="1200"/>
        </a:p>
      </dsp:txBody>
      <dsp:txXfrm rot="10800000">
        <a:off x="4879494" y="1457159"/>
        <a:ext cx="307621" cy="204173"/>
      </dsp:txXfrm>
    </dsp:sp>
    <dsp:sp modelId="{EE0DF700-7FD5-4345-A9DA-D8D7A6DC0E03}">
      <dsp:nvSpPr>
        <dsp:cNvPr id="0" name=""/>
        <dsp:cNvSpPr/>
      </dsp:nvSpPr>
      <dsp:spPr>
        <a:xfrm>
          <a:off x="5417709" y="1430801"/>
          <a:ext cx="1932587" cy="12023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Processing Hardware (PH)</a:t>
          </a:r>
          <a:endParaRPr lang="ro-RO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2926" y="1466018"/>
        <a:ext cx="1862153" cy="1131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188D9-0A99-42EC-BBF8-8C3CD1D5F207}">
      <dsp:nvSpPr>
        <dsp:cNvPr id="0" name=""/>
        <dsp:cNvSpPr/>
      </dsp:nvSpPr>
      <dsp:spPr>
        <a:xfrm>
          <a:off x="1590500" y="191611"/>
          <a:ext cx="719996" cy="7199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Drone ready for battery removal</a:t>
          </a:r>
          <a:endParaRPr lang="ro-RO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5941" y="297052"/>
        <a:ext cx="509114" cy="509114"/>
      </dsp:txXfrm>
    </dsp:sp>
    <dsp:sp modelId="{9C10B7FA-E80C-4EF3-9571-81FD88855459}">
      <dsp:nvSpPr>
        <dsp:cNvPr id="0" name=""/>
        <dsp:cNvSpPr/>
      </dsp:nvSpPr>
      <dsp:spPr>
        <a:xfrm rot="14">
          <a:off x="2357963" y="376955"/>
          <a:ext cx="114351" cy="349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800" kern="1200"/>
        </a:p>
      </dsp:txBody>
      <dsp:txXfrm>
        <a:off x="2357963" y="446817"/>
        <a:ext cx="80046" cy="209587"/>
      </dsp:txXfrm>
    </dsp:sp>
    <dsp:sp modelId="{A383D2E1-3B1F-47F8-851D-CEF05FD7A18E}">
      <dsp:nvSpPr>
        <dsp:cNvPr id="0" name=""/>
        <dsp:cNvSpPr/>
      </dsp:nvSpPr>
      <dsp:spPr>
        <a:xfrm>
          <a:off x="2526254" y="191615"/>
          <a:ext cx="719996" cy="7199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Battery removed</a:t>
          </a:r>
          <a:endParaRPr lang="ro-RO" sz="900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631695" y="297056"/>
        <a:ext cx="509114" cy="509114"/>
      </dsp:txXfrm>
    </dsp:sp>
    <dsp:sp modelId="{508592C1-310A-46B6-9750-499B5C6082AB}">
      <dsp:nvSpPr>
        <dsp:cNvPr id="0" name=""/>
        <dsp:cNvSpPr/>
      </dsp:nvSpPr>
      <dsp:spPr>
        <a:xfrm rot="21599993">
          <a:off x="3288825" y="376956"/>
          <a:ext cx="102565" cy="349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800" kern="1200"/>
        </a:p>
      </dsp:txBody>
      <dsp:txXfrm>
        <a:off x="3288825" y="446818"/>
        <a:ext cx="71796" cy="209587"/>
      </dsp:txXfrm>
    </dsp:sp>
    <dsp:sp modelId="{033CAC75-D61B-4169-9CE1-BE12A33853A6}">
      <dsp:nvSpPr>
        <dsp:cNvPr id="0" name=""/>
        <dsp:cNvSpPr/>
      </dsp:nvSpPr>
      <dsp:spPr>
        <a:xfrm>
          <a:off x="3439771" y="191613"/>
          <a:ext cx="719996" cy="7199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Battery charged</a:t>
          </a:r>
          <a:endParaRPr lang="ro-RO" sz="900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45212" y="297054"/>
        <a:ext cx="509114" cy="509114"/>
      </dsp:txXfrm>
    </dsp:sp>
    <dsp:sp modelId="{9681FF21-2787-49BE-858C-1615F2EC23E6}">
      <dsp:nvSpPr>
        <dsp:cNvPr id="0" name=""/>
        <dsp:cNvSpPr/>
      </dsp:nvSpPr>
      <dsp:spPr>
        <a:xfrm rot="21599973">
          <a:off x="4204166" y="376951"/>
          <a:ext cx="106959" cy="349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800" kern="1200"/>
        </a:p>
      </dsp:txBody>
      <dsp:txXfrm>
        <a:off x="4204166" y="446813"/>
        <a:ext cx="74871" cy="209587"/>
      </dsp:txXfrm>
    </dsp:sp>
    <dsp:sp modelId="{DD4AA770-31FB-4667-BA1A-5FA92562A37B}">
      <dsp:nvSpPr>
        <dsp:cNvPr id="0" name=""/>
        <dsp:cNvSpPr/>
      </dsp:nvSpPr>
      <dsp:spPr>
        <a:xfrm>
          <a:off x="4361578" y="191605"/>
          <a:ext cx="719996" cy="7199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Drone ready for take-off</a:t>
          </a:r>
          <a:endParaRPr lang="ro-RO" sz="900" b="1" kern="1200" dirty="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67019" y="297046"/>
        <a:ext cx="509114" cy="509114"/>
      </dsp:txXfrm>
    </dsp:sp>
    <dsp:sp modelId="{8B30DE70-BEB6-4158-8E19-5366D58EEAC0}">
      <dsp:nvSpPr>
        <dsp:cNvPr id="0" name=""/>
        <dsp:cNvSpPr/>
      </dsp:nvSpPr>
      <dsp:spPr>
        <a:xfrm rot="10799998">
          <a:off x="2113470" y="376949"/>
          <a:ext cx="1588663" cy="34931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800" kern="1200"/>
        </a:p>
      </dsp:txBody>
      <dsp:txXfrm rot="10800000">
        <a:off x="2218263" y="446811"/>
        <a:ext cx="1483870" cy="209587"/>
      </dsp:txXfrm>
    </dsp:sp>
    <dsp:sp modelId="{EDF71360-346A-403D-8AAF-74757044F5D1}">
      <dsp:nvSpPr>
        <dsp:cNvPr id="0" name=""/>
        <dsp:cNvSpPr/>
      </dsp:nvSpPr>
      <dsp:spPr>
        <a:xfrm>
          <a:off x="644104" y="191608"/>
          <a:ext cx="719996" cy="7199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Drone landed</a:t>
          </a:r>
          <a:endParaRPr lang="ro-RO" sz="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545" y="297049"/>
        <a:ext cx="509114" cy="509114"/>
      </dsp:txXfrm>
    </dsp:sp>
    <dsp:sp modelId="{70AF544D-829B-441D-BE5B-DEE93421ED5C}">
      <dsp:nvSpPr>
        <dsp:cNvPr id="0" name=""/>
        <dsp:cNvSpPr/>
      </dsp:nvSpPr>
      <dsp:spPr>
        <a:xfrm rot="10">
          <a:off x="1413908" y="376952"/>
          <a:ext cx="119991" cy="349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800" kern="1200"/>
        </a:p>
      </dsp:txBody>
      <dsp:txXfrm>
        <a:off x="1413908" y="446814"/>
        <a:ext cx="83994" cy="209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51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032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8234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jpg"/><Relationship Id="rId4" Type="http://schemas.openxmlformats.org/officeDocument/2006/relationships/diagramData" Target="../diagrams/data2.xml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252937" y="1411950"/>
            <a:ext cx="8638121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egoe UI Semibold" panose="020B0702040204020203" pitchFamily="34" charset="0"/>
                <a:ea typeface="Adobe Ming Std L" panose="02020300000000000000" pitchFamily="18" charset="-128"/>
                <a:cs typeface="Segoe UI Semibold" panose="020B0702040204020203" pitchFamily="34" charset="0"/>
              </a:rPr>
              <a:t>SMART2 Project Presentation</a:t>
            </a:r>
            <a:br>
              <a:rPr lang="en" dirty="0">
                <a:latin typeface="Aldhabi" panose="020B0604020202020204" pitchFamily="2" charset="-78"/>
                <a:cs typeface="Aldhabi" panose="020B0604020202020204" pitchFamily="2" charset="-78"/>
              </a:rPr>
            </a:br>
            <a:endParaRPr dirty="0"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pic>
        <p:nvPicPr>
          <p:cNvPr id="3" name="Imagine 2" descr="O imagine care conține text&#10;&#10;Descriere generată automat">
            <a:extLst>
              <a:ext uri="{FF2B5EF4-FFF2-40B4-BE49-F238E27FC236}">
                <a16:creationId xmlns:a16="http://schemas.microsoft.com/office/drawing/2014/main" id="{E097B88A-7F83-4E82-A6FC-2B4694348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493" y="-60127"/>
            <a:ext cx="2666201" cy="1777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420F3-C015-4C89-9CB3-6C74BB16E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132" y="2664101"/>
            <a:ext cx="5223733" cy="2479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603D7-9881-4B6D-91F7-4E4BE5118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93" y="597425"/>
            <a:ext cx="6987009" cy="3694218"/>
          </a:xfrm>
          <a:prstGeom prst="rect">
            <a:avLst/>
          </a:prstGeom>
        </p:spPr>
      </p:pic>
      <p:sp>
        <p:nvSpPr>
          <p:cNvPr id="7" name="Google Shape;257;p29">
            <a:extLst>
              <a:ext uri="{FF2B5EF4-FFF2-40B4-BE49-F238E27FC236}">
                <a16:creationId xmlns:a16="http://schemas.microsoft.com/office/drawing/2014/main" id="{487F00A4-A9C4-4CB3-AF76-C77D4E8E0E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0661" y="-101464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dk2"/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SMART2 Overview</a:t>
            </a:r>
            <a:endParaRPr lang="en-US" sz="3200" dirty="0">
              <a:solidFill>
                <a:schemeClr val="dk2"/>
              </a:solidFill>
              <a:latin typeface="Times New Roman" panose="02020603050405020304" pitchFamily="18" charset="0"/>
              <a:ea typeface="Adobe Ming Std L" panose="020203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Google Shape;258;p29">
            <a:extLst>
              <a:ext uri="{FF2B5EF4-FFF2-40B4-BE49-F238E27FC236}">
                <a16:creationId xmlns:a16="http://schemas.microsoft.com/office/drawing/2014/main" id="{B071E2DA-D6F7-45A0-8F04-E55E50C874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8679" y="4133131"/>
            <a:ext cx="8226639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Vision of SMART2 holistic system for OD&amp; TID consisting of on-board, trackside and drone-based OD&amp; TID systems, interfacing with central DSS unit</a:t>
            </a: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F5718-1A79-466A-8D1F-B0D146131D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41B18-DB17-40EA-962D-B9A38ED59B96}"/>
              </a:ext>
            </a:extLst>
          </p:cNvPr>
          <p:cNvSpPr txBox="1"/>
          <p:nvPr/>
        </p:nvSpPr>
        <p:spPr>
          <a:xfrm>
            <a:off x="895593" y="1240616"/>
            <a:ext cx="7703334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6"/>
              </a:buClr>
              <a:buSzPts val="1400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The future of rail freight will be fully automated. For the operation in automation 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grade (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attended and non-attended operation), all activities and responsibilities of today’s train drivers needs to be taken over by several systems. </a:t>
            </a:r>
          </a:p>
          <a:p>
            <a:pPr algn="just">
              <a:spcBef>
                <a:spcPts val="600"/>
              </a:spcBef>
              <a:buClr>
                <a:schemeClr val="accent6"/>
              </a:buClr>
              <a:buSzPts val="1400"/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spcBef>
                <a:spcPts val="600"/>
              </a:spcBef>
              <a:buClr>
                <a:schemeClr val="accent6"/>
              </a:buClr>
              <a:buSzPts val="1400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Among other things, the system must be able to: </a:t>
            </a:r>
          </a:p>
          <a:p>
            <a:pPr marL="285750" indent="-285750" algn="just">
              <a:spcBef>
                <a:spcPts val="600"/>
              </a:spcBef>
              <a:buClr>
                <a:schemeClr val="accent6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Sense the environment to overlook the scene; </a:t>
            </a:r>
          </a:p>
          <a:p>
            <a:pPr marL="285750" indent="-285750" algn="just">
              <a:spcBef>
                <a:spcPts val="600"/>
              </a:spcBef>
              <a:buClr>
                <a:schemeClr val="accent6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Detect potentially dangerous objects on the train’s path; </a:t>
            </a:r>
          </a:p>
          <a:p>
            <a:pPr marL="285750" indent="-285750" algn="just">
              <a:spcBef>
                <a:spcPts val="600"/>
              </a:spcBef>
              <a:buClr>
                <a:schemeClr val="accent6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React accordingly and in the right way. </a:t>
            </a:r>
          </a:p>
          <a:p>
            <a:r>
              <a:rPr lang="ro-RO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8" name="Google Shape;257;p29">
            <a:extLst>
              <a:ext uri="{FF2B5EF4-FFF2-40B4-BE49-F238E27FC236}">
                <a16:creationId xmlns:a16="http://schemas.microsoft.com/office/drawing/2014/main" id="{AC4A78D9-9690-419E-A957-51FD1BA8FD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360" y="17866"/>
            <a:ext cx="7411299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dk2"/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SMART2 SPECIFIC CHALLENGE </a:t>
            </a:r>
            <a:endParaRPr lang="en-US" sz="3200" b="1" dirty="0">
              <a:solidFill>
                <a:schemeClr val="dk2"/>
              </a:solidFill>
              <a:latin typeface="Times New Roman" panose="02020603050405020304" pitchFamily="18" charset="0"/>
              <a:ea typeface="Adobe Ming Std L" panose="020203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1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6D02C-7C74-42BE-BFD3-AA77BE9577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5AC33-1ECC-4297-A7C8-24C5C2FE1602}"/>
              </a:ext>
            </a:extLst>
          </p:cNvPr>
          <p:cNvSpPr txBox="1"/>
          <p:nvPr/>
        </p:nvSpPr>
        <p:spPr>
          <a:xfrm>
            <a:off x="1382076" y="331340"/>
            <a:ext cx="63798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F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n-lt"/>
              </a:rPr>
              <a:t>ocus on novel approaches for obstacle detection and track intrusion systems, including trackside, on-board and airborne systems with dedicated interfaces to the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+mn-lt"/>
              </a:rPr>
              <a:t>GoA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n-lt"/>
              </a:rPr>
              <a:t> 3/4 wayside and on-board systems.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92AC2D-A63C-4B1D-9D67-501BECD70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71" y="1271457"/>
            <a:ext cx="3103150" cy="1772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61F75B-4B5D-4EFB-A123-7B6E664B7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901" y="1279682"/>
            <a:ext cx="3125596" cy="1778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C935FD-FE9B-4BD0-85D3-3063E47FA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005" y="3117405"/>
            <a:ext cx="3381989" cy="18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1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650661" y="-101464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dk2"/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System and components architecture </a:t>
            </a:r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1"/>
          </p:nvPr>
        </p:nvSpPr>
        <p:spPr>
          <a:xfrm>
            <a:off x="650661" y="2037631"/>
            <a:ext cx="2491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/>
              <a:t>DRONE</a:t>
            </a:r>
            <a:endParaRPr sz="1600" b="1" dirty="0"/>
          </a:p>
          <a:p>
            <a:pPr marL="0" lvl="0" indent="0">
              <a:buNone/>
            </a:pPr>
            <a:r>
              <a:rPr lang="en-US" dirty="0"/>
              <a:t>The Phantom 4 RTK UAV, smart mapping and imaging, centimeter-level accuracy, multidirectional obstacle sensing, avoidance system,   1-inch CMOS sensor, 4K video, 20MP, vibration-reduction gimbal.</a:t>
            </a:r>
            <a:endParaRPr sz="1600" dirty="0"/>
          </a:p>
        </p:txBody>
      </p:sp>
      <p:sp>
        <p:nvSpPr>
          <p:cNvPr id="259" name="Google Shape;259;p29"/>
          <p:cNvSpPr txBox="1">
            <a:spLocks noGrp="1"/>
          </p:cNvSpPr>
          <p:nvPr>
            <p:ph type="body" idx="2"/>
          </p:nvPr>
        </p:nvSpPr>
        <p:spPr>
          <a:xfrm>
            <a:off x="3269521" y="2037631"/>
            <a:ext cx="2491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Processing Hardware</a:t>
            </a:r>
            <a:endParaRPr sz="1600" b="1" dirty="0"/>
          </a:p>
          <a:p>
            <a:pPr marL="0" lvl="0" indent="0">
              <a:buNone/>
            </a:pPr>
            <a:r>
              <a:rPr lang="en-US" dirty="0"/>
              <a:t>Processing Unit and D-RTK 2 Mobile Station, high-precision GNSS receiver and transmitter, supports all major global satellite navigation systems, provide real-time differential corrections.</a:t>
            </a:r>
            <a:endParaRPr sz="1600"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3"/>
          </p:nvPr>
        </p:nvSpPr>
        <p:spPr>
          <a:xfrm>
            <a:off x="5888381" y="2037631"/>
            <a:ext cx="2491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/>
              <a:t>RECHARGING STATION</a:t>
            </a:r>
            <a:endParaRPr sz="1600" b="1" dirty="0"/>
          </a:p>
          <a:p>
            <a:pPr marL="0" indent="0">
              <a:buNone/>
            </a:pPr>
            <a:r>
              <a:rPr lang="en-US" dirty="0"/>
              <a:t>Custom automated battery swapping system, zero invasive modifications to the drone, zero invasive modifications to the battery, warranty not voided, minimal non-operational time, minimal waiting time.</a:t>
            </a:r>
            <a:endParaRPr dirty="0"/>
          </a:p>
        </p:txBody>
      </p:sp>
      <p:sp>
        <p:nvSpPr>
          <p:cNvPr id="264" name="Google Shape;264;p29"/>
          <p:cNvSpPr/>
          <p:nvPr/>
        </p:nvSpPr>
        <p:spPr>
          <a:xfrm>
            <a:off x="734585" y="1330625"/>
            <a:ext cx="817415" cy="7399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3372260" y="1330625"/>
            <a:ext cx="817415" cy="7399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9"/>
          <p:cNvSpPr/>
          <p:nvPr/>
        </p:nvSpPr>
        <p:spPr>
          <a:xfrm>
            <a:off x="5995220" y="1330625"/>
            <a:ext cx="730156" cy="7399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3518587" y="1462896"/>
            <a:ext cx="492343" cy="47396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29"/>
          <p:cNvGrpSpPr/>
          <p:nvPr/>
        </p:nvGrpSpPr>
        <p:grpSpPr>
          <a:xfrm>
            <a:off x="6127508" y="1462896"/>
            <a:ext cx="511603" cy="504756"/>
            <a:chOff x="5970800" y="1619250"/>
            <a:chExt cx="428650" cy="456725"/>
          </a:xfrm>
        </p:grpSpPr>
        <p:sp>
          <p:nvSpPr>
            <p:cNvPr id="272" name="Google Shape;272;p2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29"/>
          <p:cNvGrpSpPr/>
          <p:nvPr/>
        </p:nvGrpSpPr>
        <p:grpSpPr>
          <a:xfrm>
            <a:off x="866685" y="1462896"/>
            <a:ext cx="557656" cy="500551"/>
            <a:chOff x="570875" y="4322250"/>
            <a:chExt cx="443300" cy="443325"/>
          </a:xfrm>
        </p:grpSpPr>
        <p:sp>
          <p:nvSpPr>
            <p:cNvPr id="284" name="Google Shape;284;p2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29"/>
          <p:cNvSpPr txBox="1">
            <a:spLocks noGrp="1"/>
          </p:cNvSpPr>
          <p:nvPr>
            <p:ph type="sldNum" idx="12"/>
          </p:nvPr>
        </p:nvSpPr>
        <p:spPr>
          <a:xfrm>
            <a:off x="8480434" y="4672675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57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BE0885F-9FCA-4DD9-A02A-EB3A0D039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914321"/>
              </p:ext>
            </p:extLst>
          </p:nvPr>
        </p:nvGraphicFramePr>
        <p:xfrm>
          <a:off x="756211" y="860616"/>
          <a:ext cx="73567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46497732-AD32-4EDF-BC7F-79EA241697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87789" y="4611116"/>
            <a:ext cx="548700" cy="3135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Google Shape;257;p29">
            <a:extLst>
              <a:ext uri="{FF2B5EF4-FFF2-40B4-BE49-F238E27FC236}">
                <a16:creationId xmlns:a16="http://schemas.microsoft.com/office/drawing/2014/main" id="{CCE1075A-5BD2-4EB3-A51F-C63AC07482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6211" y="322375"/>
            <a:ext cx="664374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dk2"/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Integration of the airborne data collection and communication system</a:t>
            </a:r>
            <a:endParaRPr lang="en-US" sz="3200" dirty="0">
              <a:solidFill>
                <a:schemeClr val="dk2"/>
              </a:solidFill>
              <a:latin typeface="Times New Roman" panose="02020603050405020304" pitchFamily="18" charset="0"/>
              <a:ea typeface="Adobe Ming Std L" panose="020203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125143-BBA5-4225-87E5-7AF47B1DBB36}"/>
              </a:ext>
            </a:extLst>
          </p:cNvPr>
          <p:cNvSpPr txBox="1"/>
          <p:nvPr/>
        </p:nvSpPr>
        <p:spPr>
          <a:xfrm>
            <a:off x="2360445" y="1933459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Video Streaming</a:t>
            </a:r>
            <a:endParaRPr lang="ro-R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28FBC6-42DF-4F9D-B1AE-E0D33BEB52B8}"/>
              </a:ext>
            </a:extLst>
          </p:cNvPr>
          <p:cNvSpPr txBox="1"/>
          <p:nvPr/>
        </p:nvSpPr>
        <p:spPr>
          <a:xfrm>
            <a:off x="5207270" y="171801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Video Data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Telemetry Data</a:t>
            </a:r>
            <a:endParaRPr lang="ro-R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B1BE0B-5EBD-4BBD-8540-16FCED0F6DDA}"/>
              </a:ext>
            </a:extLst>
          </p:cNvPr>
          <p:cNvGrpSpPr/>
          <p:nvPr/>
        </p:nvGrpSpPr>
        <p:grpSpPr>
          <a:xfrm rot="10800000">
            <a:off x="5584406" y="3072492"/>
            <a:ext cx="409708" cy="340289"/>
            <a:chOff x="4879494" y="1389101"/>
            <a:chExt cx="409708" cy="340289"/>
          </a:xfrm>
          <a:solidFill>
            <a:srgbClr val="FF9715"/>
          </a:solidFill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5B863C21-EA56-43AB-8C97-1FD048170236}"/>
                </a:ext>
              </a:extLst>
            </p:cNvPr>
            <p:cNvSpPr/>
            <p:nvPr/>
          </p:nvSpPr>
          <p:spPr>
            <a:xfrm flipV="1">
              <a:off x="4879494" y="1389101"/>
              <a:ext cx="409708" cy="34028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Right 4">
              <a:extLst>
                <a:ext uri="{FF2B5EF4-FFF2-40B4-BE49-F238E27FC236}">
                  <a16:creationId xmlns:a16="http://schemas.microsoft.com/office/drawing/2014/main" id="{FFEF36F3-3D06-44C4-869A-3DDCF7BFF714}"/>
                </a:ext>
              </a:extLst>
            </p:cNvPr>
            <p:cNvSpPr txBox="1"/>
            <p:nvPr/>
          </p:nvSpPr>
          <p:spPr>
            <a:xfrm rot="10800000">
              <a:off x="4879494" y="1457159"/>
              <a:ext cx="307621" cy="204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o-RO" sz="1500" kern="12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B732CC-39EB-4AE0-829F-F87F69CCA0B8}"/>
              </a:ext>
            </a:extLst>
          </p:cNvPr>
          <p:cNvSpPr txBox="1"/>
          <p:nvPr/>
        </p:nvSpPr>
        <p:spPr>
          <a:xfrm>
            <a:off x="5167194" y="3502972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Navigation Order</a:t>
            </a:r>
            <a:endParaRPr lang="ro-R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0823A7-0DBC-4D3E-9E4B-F27C89CCB461}"/>
              </a:ext>
            </a:extLst>
          </p:cNvPr>
          <p:cNvGrpSpPr/>
          <p:nvPr/>
        </p:nvGrpSpPr>
        <p:grpSpPr>
          <a:xfrm rot="10800000">
            <a:off x="2858668" y="3072492"/>
            <a:ext cx="409708" cy="340289"/>
            <a:chOff x="4879494" y="1389101"/>
            <a:chExt cx="409708" cy="340289"/>
          </a:xfrm>
          <a:solidFill>
            <a:srgbClr val="F20253"/>
          </a:solidFill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8B573A34-0E01-4824-BD0F-2B43C25FEF10}"/>
                </a:ext>
              </a:extLst>
            </p:cNvPr>
            <p:cNvSpPr/>
            <p:nvPr/>
          </p:nvSpPr>
          <p:spPr>
            <a:xfrm flipV="1">
              <a:off x="4879494" y="1389101"/>
              <a:ext cx="409708" cy="34028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Arrow: Right 4">
              <a:extLst>
                <a:ext uri="{FF2B5EF4-FFF2-40B4-BE49-F238E27FC236}">
                  <a16:creationId xmlns:a16="http://schemas.microsoft.com/office/drawing/2014/main" id="{9C7B0437-65D8-4C70-994C-CBB3FB163555}"/>
                </a:ext>
              </a:extLst>
            </p:cNvPr>
            <p:cNvSpPr txBox="1"/>
            <p:nvPr/>
          </p:nvSpPr>
          <p:spPr>
            <a:xfrm rot="10800000">
              <a:off x="4879494" y="1457159"/>
              <a:ext cx="307621" cy="204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o-RO" sz="1500" kern="12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D82AD8B-BAD0-48FE-A8AE-08DCC494D59D}"/>
              </a:ext>
            </a:extLst>
          </p:cNvPr>
          <p:cNvSpPr txBox="1"/>
          <p:nvPr/>
        </p:nvSpPr>
        <p:spPr>
          <a:xfrm>
            <a:off x="2648732" y="3488405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Desired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</a:p>
        </p:txBody>
      </p:sp>
    </p:spTree>
    <p:extLst>
      <p:ext uri="{BB962C8B-B14F-4D97-AF65-F5344CB8AC3E}">
        <p14:creationId xmlns:p14="http://schemas.microsoft.com/office/powerpoint/2010/main" val="343151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46497732-AD32-4EDF-BC7F-79EA241697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7" name="Google Shape;257;p29">
            <a:extLst>
              <a:ext uri="{FF2B5EF4-FFF2-40B4-BE49-F238E27FC236}">
                <a16:creationId xmlns:a16="http://schemas.microsoft.com/office/drawing/2014/main" id="{CCE1075A-5BD2-4EB3-A51F-C63AC07482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233" y="-1046"/>
            <a:ext cx="807769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dk2"/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Design of the autonomous UAV control system </a:t>
            </a:r>
            <a:endParaRPr lang="en-US" sz="3200" dirty="0">
              <a:solidFill>
                <a:schemeClr val="dk2"/>
              </a:solidFill>
              <a:latin typeface="Times New Roman" panose="02020603050405020304" pitchFamily="18" charset="0"/>
              <a:ea typeface="Adobe Ming Std L" panose="020203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50425-6793-483B-92FA-80DA89AE25E0}"/>
              </a:ext>
            </a:extLst>
          </p:cNvPr>
          <p:cNvSpPr txBox="1"/>
          <p:nvPr/>
        </p:nvSpPr>
        <p:spPr>
          <a:xfrm>
            <a:off x="6982694" y="3753238"/>
            <a:ext cx="20465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/>
              <a:t>Processing Hardware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3F52B-D802-419D-ACCF-8F4DF06798BF}"/>
              </a:ext>
            </a:extLst>
          </p:cNvPr>
          <p:cNvSpPr txBox="1"/>
          <p:nvPr/>
        </p:nvSpPr>
        <p:spPr>
          <a:xfrm>
            <a:off x="4316371" y="3753237"/>
            <a:ext cx="20465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/>
              <a:t>D-RTK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BE27F-E284-4CF7-BE99-32A92B047F9A}"/>
              </a:ext>
            </a:extLst>
          </p:cNvPr>
          <p:cNvSpPr txBox="1"/>
          <p:nvPr/>
        </p:nvSpPr>
        <p:spPr>
          <a:xfrm>
            <a:off x="502025" y="3753237"/>
            <a:ext cx="2415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/>
              <a:t>Drone Phantom 4 RTK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2A7060-0F13-4BAA-8379-FA4DE71C2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47" b="13823"/>
          <a:stretch/>
        </p:blipFill>
        <p:spPr>
          <a:xfrm>
            <a:off x="273159" y="1316709"/>
            <a:ext cx="8430491" cy="237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1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8B3B8E-D6E2-49D9-9AE6-203BC11E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07" y="1184742"/>
            <a:ext cx="3622730" cy="1864286"/>
          </a:xfrm>
          <a:prstGeom prst="rect">
            <a:avLst/>
          </a:prstGeom>
        </p:spPr>
      </p:pic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46497732-AD32-4EDF-BC7F-79EA241697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Google Shape;257;p29">
            <a:extLst>
              <a:ext uri="{FF2B5EF4-FFF2-40B4-BE49-F238E27FC236}">
                <a16:creationId xmlns:a16="http://schemas.microsoft.com/office/drawing/2014/main" id="{CCE1075A-5BD2-4EB3-A51F-C63AC07482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64" y="-39456"/>
            <a:ext cx="807769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dk2"/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Integration of the automated recharging system</a:t>
            </a:r>
            <a:endParaRPr lang="en-US" sz="3200" dirty="0">
              <a:solidFill>
                <a:schemeClr val="dk2"/>
              </a:solidFill>
              <a:latin typeface="Times New Roman" panose="02020603050405020304" pitchFamily="18" charset="0"/>
              <a:ea typeface="Adobe Ming Std L" panose="020203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116C39A-EC98-427E-AE17-9AABEFAF0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810033"/>
              </p:ext>
            </p:extLst>
          </p:nvPr>
        </p:nvGraphicFramePr>
        <p:xfrm>
          <a:off x="3673842" y="1124571"/>
          <a:ext cx="5126182" cy="34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D2C97C-3C4D-4722-A9F6-2719E790D04E}"/>
              </a:ext>
            </a:extLst>
          </p:cNvPr>
          <p:cNvSpPr txBox="1"/>
          <p:nvPr/>
        </p:nvSpPr>
        <p:spPr>
          <a:xfrm>
            <a:off x="4763210" y="1858168"/>
            <a:ext cx="8162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Drone</a:t>
            </a:r>
          </a:p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endParaRPr lang="ro-RO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DC566-3732-4640-BC81-B499A5C08C3E}"/>
              </a:ext>
            </a:extLst>
          </p:cNvPr>
          <p:cNvSpPr txBox="1"/>
          <p:nvPr/>
        </p:nvSpPr>
        <p:spPr>
          <a:xfrm>
            <a:off x="5701453" y="1858168"/>
            <a:ext cx="8531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Battery </a:t>
            </a:r>
          </a:p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 started</a:t>
            </a:r>
            <a:endParaRPr lang="ro-RO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52313-F9E0-4E90-B51D-0B1EB2FFF1AC}"/>
              </a:ext>
            </a:extLst>
          </p:cNvPr>
          <p:cNvSpPr txBox="1"/>
          <p:nvPr/>
        </p:nvSpPr>
        <p:spPr>
          <a:xfrm>
            <a:off x="6601126" y="1858168"/>
            <a:ext cx="85151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Battery </a:t>
            </a:r>
          </a:p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inserted into</a:t>
            </a:r>
          </a:p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charger</a:t>
            </a:r>
            <a:endParaRPr lang="ro-RO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328F2-8B46-4D68-9CF6-27C850448276}"/>
              </a:ext>
            </a:extLst>
          </p:cNvPr>
          <p:cNvSpPr txBox="1"/>
          <p:nvPr/>
        </p:nvSpPr>
        <p:spPr>
          <a:xfrm>
            <a:off x="7459766" y="1858167"/>
            <a:ext cx="98937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Battery </a:t>
            </a:r>
          </a:p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reinserted into </a:t>
            </a:r>
          </a:p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drone</a:t>
            </a:r>
            <a:endParaRPr lang="ro-RO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7CF01-9063-4AB0-A810-4010A070DF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66" y="2514600"/>
            <a:ext cx="4290880" cy="24136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F69382-D886-4B56-952A-D7D30A1F02F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0884" r="14369"/>
          <a:stretch/>
        </p:blipFill>
        <p:spPr>
          <a:xfrm>
            <a:off x="318399" y="3158836"/>
            <a:ext cx="3619145" cy="17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0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C09FD8B9-74FE-40DB-9CAC-11E6ED6687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Google Shape;88;p12">
            <a:extLst>
              <a:ext uri="{FF2B5EF4-FFF2-40B4-BE49-F238E27FC236}">
                <a16:creationId xmlns:a16="http://schemas.microsoft.com/office/drawing/2014/main" id="{AD6365FE-D983-4691-8C9E-41AFED739D06}"/>
              </a:ext>
            </a:extLst>
          </p:cNvPr>
          <p:cNvSpPr txBox="1">
            <a:spLocks/>
          </p:cNvSpPr>
          <p:nvPr/>
        </p:nvSpPr>
        <p:spPr>
          <a:xfrm>
            <a:off x="350901" y="1337218"/>
            <a:ext cx="844219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buClr>
                <a:schemeClr val="dk2"/>
              </a:buClr>
              <a:buSzPts val="4400"/>
            </a:pPr>
            <a:r>
              <a:rPr lang="en-US" sz="4000" b="1" dirty="0">
                <a:solidFill>
                  <a:schemeClr val="dk2"/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Thank you for your attention!</a:t>
            </a:r>
          </a:p>
        </p:txBody>
      </p:sp>
      <p:pic>
        <p:nvPicPr>
          <p:cNvPr id="23" name="Imagine 22" descr="O imagine care conține text&#10;&#10;Descriere generată automat">
            <a:extLst>
              <a:ext uri="{FF2B5EF4-FFF2-40B4-BE49-F238E27FC236}">
                <a16:creationId xmlns:a16="http://schemas.microsoft.com/office/drawing/2014/main" id="{A47A2F05-2164-41E3-A8EE-23BEC7A97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15" y="-429729"/>
            <a:ext cx="3184760" cy="2123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30A7A2-A4C5-48CD-A8A1-17C3B5353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133" y="2497018"/>
            <a:ext cx="5223733" cy="24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0896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346</Words>
  <Application>Microsoft Office PowerPoint</Application>
  <PresentationFormat>Expunere pe ecran (16:9)</PresentationFormat>
  <Paragraphs>58</Paragraphs>
  <Slides>9</Slides>
  <Notes>5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Segoe UI Semibold</vt:lpstr>
      <vt:lpstr>Arial</vt:lpstr>
      <vt:lpstr>Times New Roman</vt:lpstr>
      <vt:lpstr>Aldhabi</vt:lpstr>
      <vt:lpstr>Lato</vt:lpstr>
      <vt:lpstr>Raleway</vt:lpstr>
      <vt:lpstr>Antonio template</vt:lpstr>
      <vt:lpstr>SMART2 Project Presentation </vt:lpstr>
      <vt:lpstr> SMART2 Overview</vt:lpstr>
      <vt:lpstr> SMART2 SPECIFIC CHALLENGE </vt:lpstr>
      <vt:lpstr>Prezentare PowerPoint</vt:lpstr>
      <vt:lpstr> System and components architecture </vt:lpstr>
      <vt:lpstr>  Integration of the airborne data collection and communication system</vt:lpstr>
      <vt:lpstr> Design of the autonomous UAV control system </vt:lpstr>
      <vt:lpstr>  Integration of the automated recharging system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Package 3</dc:title>
  <dc:creator>Alexandru Oarcea</dc:creator>
  <cp:lastModifiedBy>Alexandru Oarcea</cp:lastModifiedBy>
  <cp:revision>2</cp:revision>
  <dcterms:modified xsi:type="dcterms:W3CDTF">2021-10-21T12:25:33Z</dcterms:modified>
</cp:coreProperties>
</file>